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Summer is the hottest season of the year, falling between spring and autumn. It is caused by the 23.5-degree tilt of Earth's axis, not by closeness to the Sun: its astronomical marker is the summer solstice, the day with the most hours of daylight in the year. We will look at why it happens, how it differs between the two hemispheres, what it produces on the climate side, and what happens to the human body when the heat turns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during the Northern Hemisphere's summer Earth sits at the farthest point in its orbit from the Sun, aphelion, at about 94.5 million miles; in winter, instead, it is at the closest point, perihelion, at about 91.4 million miles. Summer heat does not depend on distance from the Sun, it depends on the 23.5-degree tilt of Earth's axis, which makes sunlight hit that hemisphere more directly during that part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summer solstice marks, according to NOAA, the day with the most hours of daylight and the shortest night of the year for the hemisphere in question. In the Northern Hemisphere it falls around June 21, when the North Pole gets 24 hours of continuous daylight and the South Pole stays dark; by that same mechanism, reversed, the Southern Hemisphere's summer solstice falls around December 21-22, when it's the South Pole's turn to stay lit all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UK Met Office, meteorologists prefer a fixed three-month block, June-July-August in the Northern Hemisphere, because it makes climate data easier to compare year on year; it is the definition behind all official climate statistics. Astronomers, instead, measure summer from the solstice, around June 21, to the autumn equinox, falling roughly between September 22 and 23, a window that shifts slightly from year to year because the civil calendar and the solar year are not perfectly aligned.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 Office links the persistence of heat waves to areas of high pressure, anticyclones, that block air circulation for several days in a row, letting heat build up instead of dispersing. The WHO defines a heat wave as a period in which heat builds up over a sequence of unusually hot days and nights, with a minimum duration of two or three days and a measurable impact on human activity: a single hot day is not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ISPRA, Italy's last fifty years show a structural increase in the number of summer days, tropical nights and the length of heat waves. In cities, the urban heat island effect can push temperatures up to 3°C higher than in the surrounding countryside. The year 2023, with about 29 more heat wave days than the 1991-2020 average, ranked third among Italy's hottest years on record; 2025 saw Italy's sea temperature come in 1.18°C above that same average, the second-highest value since 1982.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backwards, but it is exactly what NASA's data shows, during the Northern Hemisphere's summer Earth sits at aphelion, the farthest point in its orbit from the Sun, at about 94.5 million miles; during northern winter, instead, it is at perihelion, the closest point, at about 91.4 million miles. Summer heat comes from the 23.5-degree tilt of Earth's axis, which makes sunlight hit that hemisphere more directly during that period, not from distance from the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WHO, heat stress puts the cardiovascular system under pressure, raising heart rate and reducing cerebral perfusion; it can worsen cardiovascular disease, respiratory disease, diabetes and mental health disorders. Between 2000 and 2019, an estimated 489,000 heat-related deaths occurred a year worldwide, 45% in Asia and 36% in Europe; heat mortality among over-65s rose 85% comparing 2000-2004 with 2017-2021, and the WHO expects heat wave frequency, duration and intensity to keep rising through the twenty-first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Summer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 tilt, not a closeness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5815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Farther from the Sun, yet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hotter,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tilted planet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longest day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Heat waves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MOMENT, OPPOSITE SEASONS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Northern Hemisphere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SUMMER SOLSTICE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June 21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NORTH POLE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hours of continuous daylight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Southern Hemisphere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SUMMER SOLSTICE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December 21-22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SOUTH POLE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hours of continuous daylight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it's summer in one, it's winter in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MEASURE SUMMER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start of meteorological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a fixed three-month block, running to August 31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approximate start of astronomical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exact date shifts slightly from year to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Sep 22-23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end of northern astronomical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coincides with the autumn equinox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HEAT WAVE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Needs persistence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hot day alone isn't enough</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High pressure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system stalls over an area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builds up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 unusually hot days and nights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wave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measurable impact on health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IS HEATING UP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urban heat island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cities can run hotter than the surrounding countryside, per ISPRA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extra heat wave days in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the 1991-2020 average, Italy's third-hottest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Italian sea temperature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1991-2020 average, the second-hottest since 1982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summer Earth is farther from the Sun, not closer.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Aphelion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farthest point in Earth's orbit from the Sun, falls right in the Northern Hemisphere's summer, the heat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axial tilt</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distance from the star.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TOLL OF EXTREME HEAT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those deaths occur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36% in Europe, the rest elsewhere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rise in heat mortality for over-65s</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comparing 2000-2004 with 2017-2021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a year worldwide, estimated</a:t>
            </a:r>
            <a:pPr indent="0" marL="0">
              <a:lnSpc>
                <a:spcPct val="120000"/>
              </a:lnSpc>
              <a:buNone/>
            </a:pPr>
            <a:r>
              <a:rPr lang="en-US" sz="1500" dirty="0">
                <a:solidFill>
                  <a:schemeClr val="tx2"/>
                </a:solidFill>
                <a:latin typeface="+mn-lt" pitchFamily="34" charset="0"/>
                <a:ea typeface="+mn-lt" pitchFamily="34" charset="-122"/>
                <a:cs typeface="+mn-lt" pitchFamily="34" charset="-120"/>
              </a:rPr>
              <a:t>: linked to heat between 2000 and 2019, per the WHO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recaplica.com/en/science/summer-season-climate-effects/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Met Office · WHO · ISPRA · NASA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Summer: Why It Happens, When It Starts and How Heat Affects the Body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