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Under ordinary conditions matter is solid, liquid or gas. Moving from one state to another means adding heat or taking it away.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boiling point depends on the outside pressure, and air pressure drops as you climb. The USGS gives 100 °C at sea level and 94.9 °C at 5,000 feet, which is why an egg takes longer to hard-boil at altitude.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At normal atmospheric pressure water is a liquid; NASA notes that it turns to ice below 0 °C and to water vapor above 100 °C. In a solid the molecules vibrate around fixed average positions. The molecule is H₂O in every case.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everyday speech gas and vapor mean the same thing. In physics, Treccani explains, a gaseous substance is a vapor below its critical temperature and a gas above it, and a vapor can be liquefied just by compressing it. The steam above a pan of boiling water is far below water's threshold.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Melting, evaporation and sublimation lead toward less aggregated states and need heat supplied. Freezing, condensation and deposition need heat removed. Deposition is how vapor becomes ice directly, in snowflakes and frost.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According to the USGS, a gram of ice needs 80 calories to melt, 100 to reach boiling and another 540 to become vapor. During both changes of state the temperature holds steady: the heat is called latent because it doesn't change the temperature.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added heat is used up by the change of state, which runs at a constant temperature. Inside a sealed pressure cooker the pressure is higher, the water boils hotter and food cooks faster.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liquid boils when the vapor pressure in its bubbles reaches the outside pressure, so higher pressure means a higher boiling point. Dissolved substances count too: a solution boils hotter than the pure solvent, and salt-saturated water at 1 atmosphere boils at about 109 °C.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 holds steady: the absorbed heat goes into the change of state and the thermometer doesn't climb. A second question to try: does water evaporate only at 100 °C? No, evaporation happens at the surface at any temperature, more slowly the colder it is.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list of sources is at the end of the Recap, on the website.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SCIENCE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States of Matter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Solid, liquid and gas, and how matter moves between them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AT 5,000 FEET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3212440"/>
            <a:ext cx="301863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does water boil below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100 degrees in the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mountains?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AN ICE CUBE TO A POT OF STEAM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Solid, liquid and gas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Six phase changes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the thermometer stalls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Pressure and boiling point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Solid, liquid and gas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How tightly the particles hold on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ICE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Solid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°C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Below this, own shape and volume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LIQUID WATER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Liquid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0-100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°C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Fixed volume, the container's shape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WATER VAPOR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Gaseous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100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°C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Above this, it fills the container</a:t>
            </a:r>
            <a:endParaRPr lang="en-US" sz="13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WHERE VAPOR ENDS AND GAS BEGINS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Vapor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TEMPERATURE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Below critical temperature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COMPRESSION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Enough to liquefy it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Gas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TEMPERATURE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Above critical temperature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COMPRESSION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Not enough on its own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Steam from a pan stays well below water's critical point.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Six phase changes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Each one has a reverse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EVERY CHANGE CAN RUN BACKWARD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Melting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Undone by freezing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Solid to liquid, at its freezing point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Evaporation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Its reverse is condensation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Liquid to gas, at any temperature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Sublimation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Opposite of deposition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Solid to gas in a single step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9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the thermometer stalls</a:t>
            </a:r>
            <a:endParaRPr lang="en-US" sz="29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Heat that goes into the change itself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ONE GRAM OF ICE TO STEAM, 720 CALORIES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448056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80 cal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to melt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5559552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540 cal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to vaporize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Ice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melts at 0 °C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Water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boils at 100 °C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Vapor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720 calories in all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OPEN POT, SEA LEVEL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Boiling water holds at 100 °C.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Turn the flame up and you get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more steam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 A pressure cooker gets past 100 °C by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raising the pressure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1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Pressure and boiling point</a:t>
            </a:r>
            <a:endParaRPr lang="en-US" sz="31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Where water boils, and how hot it gets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WATER BOILS AT MORE THAN ONE TEMPERATURE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100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°C at sea level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at 1 atmosphere, the normal boiling point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94.9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°C at 5,000 feet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lower pressure, lower boiling point (USGS)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109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°C or so, salt-saturated water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at 1 atmosphere, according to Treccani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TEST YOURSELF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happens to the temperature of an ice cube while it melts?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It rises steadily until the end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It holds steady while the change is under way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It drops because the ice gives off heat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AND NOW, THE REVIEW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Diagram, quiz and flashcards on the states of matter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recaplica.com/en/science/states-of-matter/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USGS · NASA Glenn · Nobel Prize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States of Matter and Phase Changes, with a Diagram — Recap</dc:title>
  <dc:subject>PptxGenJS Presentation</dc:subject>
  <dc:creator>Recaplica</dc:creator>
  <cp:lastModifiedBy>Recaplica</cp:lastModifiedBy>
  <cp:revision>1</cp:revision>
  <dcterms:created xsi:type="dcterms:W3CDTF">2026-10-20T04:12:18Z</dcterms:created>
  <dcterms:modified xsi:type="dcterms:W3CDTF">2026-10-20T04:12:18Z</dcterms:modified>
</cp:coreProperties>
</file>