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answer one question: why do time, length and energy change at extreme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depends on the relative motion between whoever carries the clock and whoever watches it. That is the heart of special relativity.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from the 1905 paper to today's particle accelerators.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Einstein sets a single principle: the laws of physics are the same in every inertial frame, and light in a vacuum always travels at the same speed, regardless of the observer's own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Lorentz transformations keep the speed of light unchanged but not the lengths and time intervals measured by different observers: that is where time dilation and length contraction come from. Muons created by cosmic rays high in the atmosphere, seen by an observer at ground level, last longer than their rest lifetime would predict.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observers in relative motion can only agree on the speed of light if they disagree on which events are simultaneous: that is the root of relative simultaneity.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 mc² says that a body's energy equals its mass multiplied by the speed of light squared. At CERN, protons are accelerated up to 99.9999991% of the speed of light: at that energy their relativistic mass becomes thousands of times larger than their rest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holds for any body, but it only becomes relevant at the enormous energies reached inside places like CERN's LHC.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relativity deals with the effects of spacetime curvature caused by massive bodies: a different topic from this Recap, covered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option is correct: it is the time dilation predicted by special relativity. Second question for the class: does a GPS satellite, moving relative to Earth, age faster or slower than a clock on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quiz and flashcards, stays on Recaplica for anyone who wants to review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 = mc²</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Einstein's special relativity, without the heavy math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SAME INSTANT, DIFFERENT CLOCKS</a:t>
            </a:r>
            <a:endParaRPr lang="en-US" sz="1300" dirty="0"/>
          </a:p>
        </p:txBody>
      </p:sp>
      <p:sp>
        <p:nvSpPr>
          <p:cNvPr id="3" name="Shape 1"/>
          <p:cNvSpPr/>
          <p:nvPr/>
        </p:nvSpPr>
        <p:spPr>
          <a:xfrm>
            <a:off x="4000348" y="2843632"/>
            <a:ext cx="4175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two identical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clocks show different times?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EINSTEIN TO A CERN PROTON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Einstein's postulate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Time and length that change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 = mc²</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general relativity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Einstein's postulate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idea, enormous consequences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CONSTANT THAT CHANGES EVERYTHING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special relativity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by Albert Einstein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Constant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speed of light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 not depend on how the observer is moving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Time and length that change</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Lorentz transformations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FASTER MEANS DIFFERENT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37997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Muons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Survive longer than expected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rest relative to each other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Time and length match for both</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Moving at high speed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Time slows down, length shrinks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Near the speed of light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effects become huge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BEAM OF LIGHT, DIFFERENT READINGS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Standing still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TIME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Flows at its usual pace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unchanged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Watching the moving object</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TIME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Sees it slow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Sees it shrink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is the structure of space and time itself, confirmed by cosmic-ray muons.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 = mc²</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Physics' most famous formula,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PROTON, 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MeV/c²</a:t>
            </a:r>
            <a:pPr indent="0" marL="0">
              <a:lnSpc>
                <a:spcPct val="120000"/>
              </a:lnSpc>
              <a:buNone/>
            </a:pPr>
            <a:r>
              <a:rPr lang="en-US" sz="1500" dirty="0">
                <a:solidFill>
                  <a:schemeClr val="tx2"/>
                </a:solidFill>
                <a:latin typeface="+mn-lt" pitchFamily="34" charset="0"/>
                <a:ea typeface="+mn-lt" pitchFamily="34" charset="-122"/>
                <a:cs typeface="+mn-lt" pitchFamily="34" charset="-120"/>
              </a:rPr>
              <a:t>: a proton's rest mass, expressed as energy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TeV</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design energy of a proton accelerated inside CERN's Large Hadron Collider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pinch of matter does not release energy on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 = mc² describes a general principle, but meaningful conversions between mass and energy need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extreme conditions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 nuclear reactions, particle accelerators — not everyday life.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general relativity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separate theories by Einstein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SPECIAL RELATIVITY STOPS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Special relativity, 1905</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Space, time, energy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General relativity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Adds gravity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Curved spacetime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separate theories, with different subjects.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cosmic-ray muons last longer than expected?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time dilation depends on their motion relative to the observer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 atmosphere slows them down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measuring instruments are not precise enough</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recaplica.com/en/science/special-relativity/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DOE · Stanford Encyclopedia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 = mc²: What Einstein's Special Relativity Really Says — Recap</dc:title>
  <dc:subject>PptxGenJS Presentation</dc:subject>
  <dc:creator>Recaplica</dc:creator>
  <cp:lastModifiedBy>Recaplica</cp:lastModifiedBy>
  <cp:revision>1</cp:revision>
  <dcterms:created xsi:type="dcterms:W3CDTF">2026-10-19T06:15:58Z</dcterms:created>
  <dcterms:modified xsi:type="dcterms:W3CDTF">2026-10-19T06:15:58Z</dcterms:modified>
</cp:coreProperties>
</file>