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second-order differential equation with constant coefficients has the form ay''+by'+cy=r(x): here's how to solve it, both in the homogeneous case and the nonhomogeneous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e^(rx) is the one function that reproduces itself at every derivative. Substituting it into ay''+by'+cy=0, every derivative collapses into a shared factor, leaving the algebraic equation ar²+br+c=0.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Substituting y=e^(rx) into ay''+by'+cy=0 gives a·r²e^(rx)+b·re^(rx)+c·e^(rx)=0; factoring out e^(rx), which is never zero, leaves the characteristic equation ar²+br+c=0.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First-case example: y''+9y'+14y=0 has characteristic r²+9r+14=0, which factors as (r+2)(r+7)=0; the roots are -2 and -7, and the general solution is y=c1e^(-2x)+c2e^(-7x).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repeated root gives just one family of solutions, e^(-6x). Multiplying by x produces a second, independent solution, xe^(-6x): the general solution is y=c1e^(-6x)+c2xe^(-6x).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same three-case pattern seen for homogeneous equations applies to the mass-spring system, following the same discriminant logic described above.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equation is nonhomogeneous when the right-hand term r(x) isn't identically zero. The general solution is the sum of the matching homogeneous solution and a particular solution of the nonhomogeneous equation.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general solution of the homogeneous equation matching y''-y'-2y=2e^(3x) is c1e^(-x)+c2e^(2x). The trial Ae^(3x) doesn't overlap with any term of the homogeneous solution, so no correction is needed; substituting gives A=1/2, and the full general solution is y=c1e^(-x)+c2e^(2x)+(1/2)e^(3x).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Ae^(kx): the trial follows the same family of functions as the right-hand term. Second question for the class: what changes in the trial if Ae^(kx) already overlaps with a term of the matching homogeneous solution?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myths and FAQ sections to revisit the three discriminant cases and the method of undetermined coefficients.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Second-Order Differential Equations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method of solution, step by step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E^(RX)?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equation with a second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derivative turns into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second-degree polynomial —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CHARACTERISTIC EQUATION TO THE MASS-SPRING SYSTEM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characteristic equation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cases, by discriminant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physics application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nonhomogeneous case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characteristic equation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an equation to a polynomial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TRICK: TRY Y=E^(RX)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polynomial's degree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matching the order of the original equation ay''+by'+cy=0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e^(rx)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one function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that reproduces itself identically at every derivative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cases, by discriminant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sign of b²-4ac decides the shape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POSITIVE DISCRIMINANT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Distinct roots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r1, r2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real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y=C1e^(r1x)+C2e^(r2x)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ZERO DISCRIMINANT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Repeated root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r1=r2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double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y=(C1+C2x)e^(r1x)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NEGATIVE DISCRIMINANT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Conjugate roots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p±qi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complex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y=e^(px)(C1 cosqx+C2 sinqx)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CASE Y''+12Y'+36Y=0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characteristic (r+6)²=0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has only one root, -6: why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the general solution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still carry two constants?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physics application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mass hanging from a spring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MASS ATTACHED TO A SPRING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discriminant decides whether the spring oscillates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Linear second-order equations with constant coefficients model the mass-spring system: the sign of the discriminant settles whether the body returns to its resting point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while oscillating or without ever oscillating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nonhomogeneous case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the right-hand term isn't zero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HOMOGENEOUS PLUS PARTICULAR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Matching homogeneous equation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solved with the characteristic equation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Particular solution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trial shaped like the right-hand term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Complete solution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sum of the two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TRIAL FOR Y''-Y'-2Y=2E^(3X)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Ae^(3x)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trial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chosen because the right-hand term is an exponential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1/2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coefficient 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found by substituting the trial into the equation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If the right-hand term is an exponential ae^(kx), which form should be tried?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constant 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Ae^(kx)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polynomial Ax+B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 back over the quiz, flashcards, and concept map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recaplica.com/en/science/second-order-differential-equations/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Lebl, Notes on Diffy Qs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Second-Order Differential Equations: How to Solve Them — Recap</dc:title>
  <dc:subject>PptxGenJS Presentation</dc:subject>
  <dc:creator>Recaplica</dc:creator>
  <cp:lastModifiedBy>Recaplica</cp:lastModifiedBy>
  <cp:revision>1</cp:revision>
  <dcterms:created xsi:type="dcterms:W3CDTF">2026-10-13T06:04:46Z</dcterms:created>
  <dcterms:modified xsi:type="dcterms:W3CDTF">2026-10-13T06:04:46Z</dcterms:modified>
</cp:coreProperties>
</file>