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Scientific psychology studies the mind and behavior with three main tools: the test, the interview, and observation.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Psychology answers with three different tools: the test gives everyone the same questions or tasks, the interview is a dialogue built around a stated purpose, and observation tracks behavior just as it unfolds.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 consistency looks at how far answers to a test's different items point in the same direction; the usual number for that is Cronbach's alpha. Criterion validity instead compares the score against other external measures of the same trait.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Social sciences, psychology included, rely on the interview more than on any other data-gathering tool. Whatever freedom is left to the interviewer, respondents bring habits learned in other social relationships, and that leaves a mark on their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interview types differ in how much the questions are decided before the conversation starts, from the full freedom of the unstructured form to the rigidity of a structured questionnaire.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involved in the research can be enough for an observer to slightly alter what ends up recorded. That is why the same behavior is often rated by several people, whose results are then compared.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Researchers concluded that the rise in productivity tracked the workers' awareness of being observed more than it tracked the lighting itself. Today this is called the Hawthorne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holds for any source of observational data, including these three methods: the numbers describe a link, and working out why it exists is a separate piece of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 the test is reliable, but validity is a separate property, actually measuring what the test claims to measure. A second question for the class: which of the three methods, test, interview, or observation, would you use to study a behavior that only occurs in a natural setting,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the quiz, the flashcards, and the concept map on the three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Research Methods in Psychology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tests, interviews, and observation gather data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STUDYING THE MIND STARTS</a:t>
            </a:r>
            <a:endParaRPr lang="en-US" sz="1300" dirty="0"/>
          </a:p>
        </p:txBody>
      </p:sp>
      <p:sp>
        <p:nvSpPr>
          <p:cNvPr id="3" name="Shape 1"/>
          <p:cNvSpPr/>
          <p:nvPr/>
        </p:nvSpPr>
        <p:spPr>
          <a:xfrm>
            <a:off x="503936" y="2843632"/>
            <a:ext cx="70565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you actually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measure someone's mind?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DIFFERENT TOOLS, ONE SHARED LIMIT</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test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interview</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Observation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Reading the results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test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Measuring with consistency and precision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DIFFERENT QUALITIES OF THE SAME TOOL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Reliability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Consistent results when repeated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Same score twice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Validity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Measures what it claims to measure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score captures the real trait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Valid implies reliable, but not the other way around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interview</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conversation with a purpose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UNSTRUCTURED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Script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None</a:t>
            </a:r>
            <a:pPr indent="0" marL="0">
              <a:buNone/>
            </a:pPr>
            <a:r>
              <a:rPr lang="en-US" sz="1600" b="1" dirty="0">
                <a:solidFill>
                  <a:schemeClr val="bg1"/>
                </a:solidFill>
                <a:latin typeface="+mj-lt" pitchFamily="34" charset="0"/>
                <a:ea typeface="+mj-lt" pitchFamily="34" charset="-122"/>
                <a:cs typeface="+mj-lt" pitchFamily="34" charset="-120"/>
              </a:rPr>
              <a:t> fixed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Topics follow the conversation's own order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SEMI-STRUCTURED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Script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Mixed</a:t>
            </a:r>
            <a:pPr indent="0" marL="0">
              <a:buNone/>
            </a:pPr>
            <a:r>
              <a:rPr lang="en-US" sz="1600" b="1" dirty="0">
                <a:solidFill>
                  <a:schemeClr val="bg1"/>
                </a:solidFill>
                <a:latin typeface="+mj-lt" pitchFamily="34" charset="0"/>
                <a:ea typeface="+mj-lt" pitchFamily="34" charset="-122"/>
                <a:cs typeface="+mj-lt" pitchFamily="34" charset="-120"/>
              </a:rPr>
              <a:t> adapted</a:t>
            </a:r>
            <a:endParaRPr lang="en-US" sz="37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Fixed topics, adapted questions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STRUCTURED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Script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Fixed</a:t>
            </a:r>
            <a:pPr indent="0" marL="0">
              <a:buNone/>
            </a:pPr>
            <a:r>
              <a:rPr lang="en-US" sz="1600" b="1" dirty="0">
                <a:solidFill>
                  <a:schemeClr val="accent1"/>
                </a:solidFill>
                <a:latin typeface="+mj-lt" pitchFamily="34" charset="0"/>
                <a:ea typeface="+mj-lt" pitchFamily="34" charset="-122"/>
                <a:cs typeface="+mj-lt" pitchFamily="34" charset="-120"/>
              </a:rPr>
              <a:t> for all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Same questions, same order</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FREE CONVERSATION TO FIXED QUESTIONNAIRE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Unstructured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fixed script</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Semi-structured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Fixed topics, free order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Structured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Fixed questions for everyone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Observation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Watching without stepping 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RESEARCHERS WATCH BEHAVIOR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Natural observation</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 intervention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Behavior is watched in its own setting, as it happens, without the researcher stepping in.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Case study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person, or a few, in depth</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handful of cases studied closely, with detail no other method reaches, though the findings mainly hold for those cases.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Multiple observers</a:t>
            </a:r>
            <a:endParaRPr lang="en-US" sz="18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Comparing judgments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same scene watched by different observers, to test how closely their judgments agree.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AN EFFECT FOUND BY WATCHING FACTORY WORKERS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People can change their behavior for the sole reason that they know they are being watched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Illumination Experiment, productivity rose with almost every change in lighting, even when conditions got worse, between 1924 and 1927.</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Reading the results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limit shared by all three methods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LINK DOES NOT SAY WHY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data describes relationships between variables, never a cause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Tests, interviews, and observation show that two things occur together; showing that one produces the other needs a different research design.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test gives the same score every time it is repeated: does that also make it a valid test?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always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it depends on validity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if a psychologist administers it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tests, interviews, and observation in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recaplica.com/en/science/research-methods-in-psychology/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Psychology · Treccani · Research Methods in Psychology · Simply Psychology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in Psychology: Tests, Interviews, and Observation — Recap</dc:title>
  <dc:subject>PptxGenJS Presentation</dc:subject>
  <dc:creator>Recaplica</dc:creator>
  <cp:lastModifiedBy>Recaplica</cp:lastModifiedBy>
  <cp:revision>1</cp:revision>
  <dcterms:created xsi:type="dcterms:W3CDTF">2026-10-11T04:25:54Z</dcterms:created>
  <dcterms:modified xsi:type="dcterms:W3CDTF">2026-10-11T04:25:54Z</dcterms:modified>
</cp:coreProperties>
</file>