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redox reaction, or oxidation-reduction reaction, is a reaction in which electrons move from one chemical species to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oxidation number rises, so copper loses electrons: it is oxidized and acts as the reducing agent.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Chemistry LibreTexts, oxidation is the loss of electrons and reduction is the gain of electrons. The two processes always happen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traces the word back to adding oxygen. Chemguide gives the definition in electrons: oxidation is the loss of electrons.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rules from Chemistry LibreTexts: an uncombined element has oxidation number 0, in a neutral compound the sum is zero, and in an ion the sum equals the charge. For a one-atom ion, Treccani says, the number is the charge.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example Treccani gives. Iron(II) turning into iron(III) is also an oxidation.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gives the oxidation half-reaction of zinc and the reduction half-reaction of the copper(II) ion. A half-reaction is the oxidation part or the reduction part of a redox reaction.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oxidizing agent is the species that gains electrons and is reduced, causing the other to be oxidized. A second question for the class: if the oxidation number of an atom rises, is that species the oxidizing or the reducing agent?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Oxidation and reduction always happen together: the reducing agent gives up electrons and the oxidizing agent takes them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Redox reactions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 given up, electrons taken in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COPPER FROM 0 TO +2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37735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Copper metal goes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number 0 to +2.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lose or gain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electrons?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ELECTRONS TO RUST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Electrons on the move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Oxidizing and reducing agents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numbers, step by step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Half-reactions and rust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LOSING OR GAINING ELECTRONS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SPECIES 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reducing agent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Gained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SPECIES 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oxidizing agent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half happens on its 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OXIDATION NEED OXYGEN?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does not need oxygen.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oxidize once meant to add oxygen. In zinc with hydrochloric acid, which gives hydrogen gas and zinc chloride,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oxygen appears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zinc gives electrons to hydrogen.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UNCOMBINED ELEMENT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alone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zero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NEUTRAL COMPOUND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total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sum is zero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the ion</a:t>
            </a:r>
            <a:endParaRPr lang="en-US" sz="30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the charge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COPPER CLIMBS FROM 0 TO +2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copper metal, before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uncombined element has oxidation number 0.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copper, after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 rises: copper is oxidized.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EXAMPLE OF OXIDATION, ONE OF REDUCTION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half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Zinc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Gives up two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Reduction half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Copper(II) 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in two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Zinc is the example of oxidation, the copper(II) ion the example of reduction.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species is the oxidizing agent in a redox reaction?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one that loses electrons and is oxidized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one that always contains oxygen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one that gains electrons and is reduced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and take the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recaplica.com/en/science/redox-reactions/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Chemistry LibreTexts · Chemguide · Oak National Academy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Redox Reactions: Oxidation, Reduction and Examples — Recap</dc:title>
  <dc:subject>PptxGenJS Presentation</dc:subject>
  <dc:creator>Recaplica</dc:creator>
  <cp:lastModifiedBy>Recaplica</cp:lastModifiedBy>
  <cp:revision>1</cp:revision>
  <dcterms:created xsi:type="dcterms:W3CDTF">2026-10-24T01:08:27Z</dcterms:created>
  <dcterms:modified xsi:type="dcterms:W3CDTF">2026-10-24T01:08:27Z</dcterms:modified>
</cp:coreProperties>
</file>