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from a simple question, how fast a reaction goes, and work up to the rate law and reaction orders.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Reaction rates differ enormously from one reaction to another. To see what they depend on, we need the definition of rate, the factors that change it and the rate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rate comes from concentrations measured at different times, for example by titration, with a spectrophotometer or by measuring the volume of gas released, and not from the chemical equation alone.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rate constant is not truly constant: it sums up every factor except time and concentration, temperature included.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Collision theory is a model. Only collisions with the right orientation and an energy at least equal to the activation energy lead to reaction. Surface matters too: in reactions that take place on a surface, the rate grows with the exposed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ratio of the constants 10 °C apart is called Q10 and is usually around 2. Some reactions have a rate that does not depend on temperature or that falls when it rises; barrierless reactions, for example some radical reactions, tend to slow down on heating.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step with three molecules would be third order but slow, because simultaneous three-body collisions are 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order is 1 in H2 and 2 in NO, even though both coefficients are 2. Only for single-step reactions do the exponents match the stoichiometric coefficients.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Halving from 1 M to 0.5 M takes the same time as from 0.1 M to 0.05 M. If the plot of the natural logarithm of the concentration against time is a straight line, the order is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oxidation of ethanol to acetaldehyde by liver alcohol dehydrogenase is zero order in ethanol.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doubles. In first order the rate is proportional to the concentration of a single reactant. Follow-up question, what does the rate equal in a zero-order reaction? It equals 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Myths, a concept map, a quiz and an FAQ on reaction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Reaction rate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what affects it, how to read a reaction order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YEARS VERSUS FRACTIONS OF A SECOND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12053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iron take years 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rust while cellulose burns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fraction of a second?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DEFINITION TO THE SLOWEST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 and how it is measured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it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rate law and reaction order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order and the rate-determining step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 and how it is measured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concentration that changes over time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RATE, ALWAYS POSITIVE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Reactants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Concentration falls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minus sign goes in front, so the rate stays positive.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Concentration rises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sign in front. Measured in mol/(L·s).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rate only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each substance's change by its coefficient.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 TWO CHANGES OVER TIME?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DEPENDS 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concentrations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TIME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changes, usually falls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Constant k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SUMS UP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factor but time and concentration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TIME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the same at fixed 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rate follows the concentrations, and k responds to temperature.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Collision theory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PUSHES THE RATE 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Concentration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collisions per unit of time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gases, raising the pressure is like raising the concentration.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particles with enough energy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matters more than the extra collisions. Arrhenius equation.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Catalyst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Pathway with lower activation energy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collisions become effective, with no extra heat.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PLUS 10 °C, ROUGHLY DOUBLE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rise of 10 °C roughly doubles the rate constant.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approximate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rule, and some reactions contradict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rate law and order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Exponents are measured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ORDER AND MOLECULARITY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of the exponents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experiments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Molecularity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molecules in one step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BELONGS 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mechanism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numbers agree only for elementary steps.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0415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 and NO both have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 2. What is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reaction order in H2?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order and the slow step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Half-life and the bottleneck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 M TO 0.5 M OR FROM 0.1 M TO 0.05 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0.693/k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half-life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ln 2 divided by k, the same at any starting concentration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 of the line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natural logarithm of the concentration against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 ORDER AND FIRST ORDER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 order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constant, equal to 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while reactant remains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order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proportional to [A]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REACTANTS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just 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 order shows up on a saturated catalytic surface or with a saturated enzyme.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DOUBLE THE CONCENTRATION OF 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reaction is first order in A. What happens to the rate if the concentration of A is doubled?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doubles, because it is proportional to the concentration of 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stays the same, because it depends only on temperature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quadruples, because the concentration appears squared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recaplica.com/en/science/reaction-rate/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LibreTexts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Reaction rate: what it is and what affects it — Recap</dc:title>
  <dc:subject>PptxGenJS Presentation</dc:subject>
  <dc:creator>Recaplica</dc:creator>
  <cp:lastModifiedBy>Recaplica</cp:lastModifiedBy>
  <cp:revision>1</cp:revision>
  <dcterms:created xsi:type="dcterms:W3CDTF">2026-10-24T02:10:27Z</dcterms:created>
  <dcterms:modified xsi:type="dcterms:W3CDTF">2026-10-24T02:10:27Z</dcterms:modified>
</cp:coreProperties>
</file>