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rational inequality has the variable in the denominator too: it needs a different method than an ordinary inequality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denominator changes sign from one interval of the number line to the next: multiplying by a quantity that's sometimes positive and sometimes negative would flip the inequality sign only in some of those intervals. That's why every term moves to one side and the sign gets studied, instead of multiplying the two sides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(x-1)/2 &gt; 0 the variable is only in the numerator, and it's an ordinary inequality disguised as a fraction. In (x-1)/(x+1) &gt; 0 the variable is also below the fraction line: that's where the rational-inequality method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domain restriction is written first and never touched again: even if the sign analysis seems to include that point later, the domain restriction rules it out regardless.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steps of the method: domain restriction, standard form N(x)/D(x), separate sign study of N(x) and D(x), and a sign chart checked against the direction of the inequality.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(x-3)/(x+4) &gt; 0. N(x) is positive for x &gt; 3, D(x) is positive for x &gt; -4. Where the two signs agree the fraction is positive: x &lt; -4 or x &gt; 3. The point x = -4 stays excluded because it zeroes out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numerator's zero, on the other hand, can belong to the solution when the direction allows equality: the two zeros aren't equivalent.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when the numerator and denominator share the same sign, exactly like dividing two numbers. Second question for the class: in (x-3)/(x+4) &gt; 0, why isn't x = 3 excluded up front the way x = -4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links to Equations, Algebra, and Number Sets, for anyone who wants to review the basics.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Rational Inequalities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sign of a fraction, one step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HIDDEN TRAP</a:t>
            </a:r>
            <a:endParaRPr lang="en-US" sz="1300" dirty="0"/>
          </a:p>
        </p:txBody>
      </p:sp>
      <p:sp>
        <p:nvSpPr>
          <p:cNvPr id="3" name="Shape 1"/>
          <p:cNvSpPr/>
          <p:nvPr/>
        </p:nvSpPr>
        <p:spPr>
          <a:xfrm>
            <a:off x="503936" y="2843632"/>
            <a:ext cx="40451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you just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cross-multiply?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domain restriction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method in four steps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Common mistakes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definition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the variable hides in the denominator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QUESTION, DIFFERENT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inequality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one polynomial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Rational inequality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GETS STUDIED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sign of two expressions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EXCLUDED VALUES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zeros of the denominator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rational inequality adds one extra condition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domain restriction</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denominator can never equal zero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NEGOTIABLE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never 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denominator,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line of the solution, still true on the last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 a strict inequality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denominator's sign is never studied including equality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method in four steps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Standard form, separate signs, chart, check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STOPS, FOUR IDEAS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Sign chart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lines up both signs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Standard 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everything on one side, zero on the other</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Separate signs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numerator and denominator, one at a time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Check against the direction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chart decides the solution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X &lt; -4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Fraction positive</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numerator and denominator both negative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-4 &lt; X &lt; 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Fraction negative</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signs disagree between the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X &gt;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Fraction positive</a:t>
            </a:r>
            <a:endParaRPr lang="en-US" sz="22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numerator and denominator both positive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Common mistakes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shortcuts that lead you astray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denominator's zero never enters the solution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make the fraction meaningless: it's always excluded, marked with an open circle on the number line, even when the inequality's direction includes equality.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a fraction, when is the result positive?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When the numerator and denominator agree, meaning they share the same 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When the numerator is larger than the denominator in absolute value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When at least one of the two terms is positive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WHAT'S NEXT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the worked example </a:t>
            </a:r>
            <a:pPr indent="0" marL="0">
              <a:buNone/>
            </a:pPr>
            <a:r>
              <a:rPr lang="en-US" sz="1700" b="1" dirty="0">
                <a:solidFill>
                  <a:schemeClr val="bg1"/>
                </a:solidFill>
                <a:latin typeface="+mn-lt" pitchFamily="34" charset="0"/>
                <a:ea typeface="+mn-lt" pitchFamily="34" charset="-122"/>
                <a:cs typeface="+mn-lt" pitchFamily="34" charset="-120"/>
              </a:rPr>
              <a:t>recaplica.com/en/science/rational-inequalities-definition/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WeSchool · Skuola.net · LibreTexts · Dummies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Rational Inequalities: The Sign Method and a Clear Definition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