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radioactive decay: what happens inside an unstable nucleus, and how we measure the time it takes to decay.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EPA, when a nucleus has an excess of protons or neutrons it builds up extra energy that unbalances it: it becomes unstable, and decay is how it settles back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NRC defines radioactive decay as the spontaneous transformation of a radionuclide into one or more daughter products, usually releasing an alpha particle, a beta particle, or one or more gamma photons along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 is made of two protons and two neutrons and is stopped by a sheet of paper or skin; beta is lighter and passes through skin, but not a thin layer of metal; the gamma ray is a massless photon, the most penetrating of the three, stopped only by lead or thick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Alpha, beta and gamma pass through matter or get stopped by it; only the neutron makes matter radioactive, through a process called neutron activation.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EPA defines half-life as the time needed for half the radioactive atoms present to decay; values range from a few seconds to hundreds, millions or billions of years depending on the radionuclide.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Carbon-14 has a half-life of 5,730 years; the method, invented by Willard Libby in the late 1940s, can date events as far back as about 50,000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gamma ray: the NRC describes it as able to penetrate matter so effectively that it takes several meters of concrete or a few centimeters of lead to stop it. Second question for the class: why doesn't half-life depend on temperature?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Radioactive Decay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a nucleus decays, and what half-life measures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NUCLEUS WITH TOO MANY PROTONS OR NEUTRONS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14725" y="2843632"/>
            <a:ext cx="28951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nucleus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 on its own?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decay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Alpha, beta, gamma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Half-life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Carbon-14 dating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NRC SAYS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daughter products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radionuclide transforms into one or more decay products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of emission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alpha particle, a beta particle, or a gamma photon from the nucleus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2p+2n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particle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stopped by skin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through skin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mass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lead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PENETRATING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the neutron makes what it touches radioactive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NRC notes that the neutron is the only type of radiation, among those listed, that can make other objects radioactive through neutron activation.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 THE ATOMS DECAY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sample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the radioactive atoms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half-life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 the atoms have decayed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half-lives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quarter of the atoms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CARBON-14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half-life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Australian National University, Radiocarbon Laboratory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~50,000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the dating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this limit too little carbon-14 remains to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radiation, among alpha, beta and gamma, needs lead or thick concrete to be stopped?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Alpha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Gamma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recaplica.com/en/science/radioactive-decay/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EPA · HyperPhysics · ANU Radiocarbon Laboratory · CDC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Radioactive Decay Explained: Why a Nucleus Decays and What Half-Life Means — Recap</dc:title>
  <dc:subject>PptxGenJS Presentation</dc:subject>
  <dc:creator>Recaplica</dc:creator>
  <cp:lastModifiedBy>Recaplica</cp:lastModifiedBy>
  <cp:revision>1</cp:revision>
  <dcterms:created xsi:type="dcterms:W3CDTF">2026-10-20T01:46:45Z</dcterms:created>
  <dcterms:modified xsi:type="dcterms:W3CDTF">2026-10-20T01:46:45Z</dcterms:modified>
</cp:coreProperties>
</file>