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quadratic equation and the curve that represents it: the parabola. Quadratic formula, discriminant, vertex, and axis of symmetry.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Always the same one, a parabola: the curve described by y = ax² + bx + c, with the vertex at the highest point of the path.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From the standard form to three solving methods, from the discriminant to the curve that graphs the equation on the plane.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quadratic equation is written ax² + bx + c = 0, with a, b, and c real numbers and a not equal to zero: if a were zero, the equation would lose its quadratic term.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Factoring breaks the trinomial into factors and applies the zero-product property. Completing the square turns one side of the equation into a perfect square. The quadratic formula works for every equation, no matter what.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Dividing by 2 gives x² - 2x - 3 = 0: discriminant 4 + 12 = 16, square root 4, solutions (2+4)/2 = 3 and (2-4)/2 = -1.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negative discriminant only rules out real solutions: in the complex numbers, the equation always has two.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coefficient a of the quadratic term determines whether the parabola opens upward or downward, and whether the vertex is a minimum or a maximum.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Geometrically, the parabola is one of the conic sections: it comes from cutting a cone with a plane parallel to one of its generating lines.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right answer is one repeated real solution: with a discriminant of zero, the square root in the quadratic formula vanishes, leaving a single value of x. Second question for the class: what changes in the graph when the discriminant is zero?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Quadratic formula, discriminant, and parabola stay valid for any quadratic equation: a foundation that carries over into analytic geometry and algebra.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Quadratic Equations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curve behind ax² + bx + c = 0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THROWN BALL ALWAYS TRACES IT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322092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curve does a ball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follow once it's in the air?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quadratic equation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to solve it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discriminant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parabola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quadratic equation</a:t>
            </a: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standard form and its coefficients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Quadratic term</a:t>
            </a:r>
            <a:endParaRPr lang="en-US" sz="245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coefficient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never zero, sets the concavity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Linear term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coefficient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degree-one term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Constant term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constant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term without x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to solve it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Three methods for finding the solutions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TRINOMIAL TO THE SOLUTION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Factoring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Zero-product property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Completing the square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Perfect square trinomial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Quadratic formula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x = (-b ± √Δ) / 2a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2X² - 4X - 6 = 0, STEP BY STEP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discriminant Δ of 2x² - 4x - 6 = 0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first solution, x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-1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second solution, x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discriminant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sign that counts the solutions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MISCONCEPTION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negative discriminant doesn't make the equation unsolvable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two solutions remain, now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complex conjugates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parabola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Vertex, axis, focus, and directrix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CONCAVE UP OR DOWN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positive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CONCAVITY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upward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VERTEX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minimum point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negative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CONCAVITY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downward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VERTEX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maximum point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equation, two opposite shapes.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DEFINED BY A FOCUS AND A DIRECTRIX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Vertex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Where the curve meets the axis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It's the point where the axis of symmetry crosses the curve, at x = -b/(2a).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Axis of symmetry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Line through the focus F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runs through the focus, perpendicular to the directrix.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Focus and directrix</a:t>
            </a:r>
            <a:endParaRPr lang="en-US" sz="17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fixed point and a fixed line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curve is the set of points equally distant from both.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If the discriminant Δ = b² - 4ac is zero, how many real solutions does the equation have?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Two distinct solutions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One repeated real solution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 real solutions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Revisit the formula and the parabola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recaplica.com/en/science/quadratic-equation/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OpenStax · Treccani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Quadratic Equation: How to Solve It and Graph the Parabola — Recap</dc:title>
  <dc:subject>PptxGenJS Presentation</dc:subject>
  <dc:creator>Recaplica</dc:creator>
  <cp:lastModifiedBy>Recaplica</cp:lastModifiedBy>
  <cp:revision>1</cp:revision>
  <dcterms:created xsi:type="dcterms:W3CDTF">2026-10-11T04:25:54Z</dcterms:created>
  <dcterms:modified xsi:type="dcterms:W3CDTF">2026-10-11T04:25:54Z</dcterms:modified>
</cp:coreProperties>
</file>