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quadratic equation and the curve that represents it: the parabola. Quadratic formula, discriminant, vertex, and axis of symmetry.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Always the same one, a parabola: the curve described by y = ax² + bx + c, with the vertex at the highest point of the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standard form to three solving methods, from the discriminant to the curve that graphs the equation on the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quadratic equation is written ax² + bx + c = 0, with a, b, and c real numbers and a not equal to zero: if a were zero, the equation would lose its quadratic term.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Factoring breaks the trinomial into factors and applies the zero-product property. Completing the square turns one side of the equation into a perfect square. The quadratic formula works for every equation, no matter what.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negative discriminant only rules out real solutions: in the complex numbers, the equation always has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coefficient a of the quadratic term determines whether the parabola opens upward or downward, and whether the vertex is a minimum or a maximum.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Geometrically, the parabola is one of the conic sections: it comes from cutting a cone with a plane parallel to one of its generating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one repeated real solution: with a discriminant of zero, the square root in the quadratic formula vanishes, leaving a single value of x. Second question for the class: what changes in the graph when the discriminant is zero?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Quadratic formula, discriminant, and parabola stay valid for any quadratic equation: a foundation that carries over into analytic geometry and algebra.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Quadratic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curve behind ax² + bx + c = 0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THROWN BALL ALWAYS TRACES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22092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curve does a ball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follow once it's in the air?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equation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discriminant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parabola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Quadratic term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zero, sets the concavity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term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degree-one term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Constant term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constant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without x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TRINOMIAL TO THE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Zero-product property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Completing the square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square trinomial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Quadratic formula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(-b ± √Δ) / 2a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negative discriminant doesn't make the equation unsolvable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solutions remain, now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complex conjugates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CONCAVE UP OR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positive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upward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VERTEX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point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negative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downward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VERTEX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maximum point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equation, two opposite shapes.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DEFINED BY A FOCUS AND A DIRECTRIX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Vertex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curve meets the axis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the point where the axis of symmetry crosses the curve, at x = -b/(2a).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Axis of symmetry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through the focus 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runs through the focus, perpendicular to the directrix.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Focus and directrix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point and a fixed 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curve is the set of points equally distant from both.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discriminant Δ = b² - 4ac is zero, how many real solutions does the equation have?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distinct solutions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repeated real solution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 real solutions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formula and the parabola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recaplica.com/en/science/quadratic-equation/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Equation: How to Solve It and Graph the Parabola — Recap</dc:title>
  <dc:subject>PptxGenJS Presentation</dc:subject>
  <dc:creator>Recaplica</dc:creator>
  <cp:lastModifiedBy>Recaplica</cp:lastModifiedBy>
  <cp:revision>1</cp:revision>
  <dcterms:created xsi:type="dcterms:W3CDTF">2026-10-11T04:25:54Z</dcterms:created>
  <dcterms:modified xsi:type="dcterms:W3CDTF">2026-10-11T04:25:54Z</dcterms:modified>
</cp:coreProperties>
</file>