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Pythagorean theorem links the three sides of a right triangle: the square on the hypotenuse equals the sum of the squares on the two legs, a²+b²=c². Today: the statement, why it holds, how to use it to find a missing side, and what history says about who knew it before Pythagoras.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yes. Babylonian tablets from the Old Babylonian Empire, dated to roughly 1900-1600 BCE, show the content of the theorem was already known about a thousand years before Pythagoras was born, around 570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3 and 4 as the legs, a²+b²=c² gives 9+16=25, and the square root of 25 is 5: one of the most common Pythagorean triples, already present in a problem on the Berlin Papyrus 6619, an ancient Egyptian mathematical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find the hypotenuse, square the two legs, add the results, then take the square root. To find a leg, square the hypotenuse, subtract the square of the known leg, then take the square root of what remains.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geometric form compares the areas of squares built on the sides; the algebraic form a²+b²=c² is the same relationship written as an equation, handier for calculations. Wolfram MathWorld lists many different proofs of the theorem, calling it one of the most fundamental in geometry; the exact count isn't given on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Plimpton 322 tablet, per the analysis by Neugebauer and Sachs, lists whole-number Pythagorean triples; neither 3-4-5 nor 5-12-13 appears on it, and the smallest triple present is 45-60-75.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Pythagoras is born on Samos, in Ionia, the son of Mnesarchus, around 570 BCE; he later moves to southern Italy, perhaps around 529 BCE, and founds at Croton a philosophical and religious school with two circles, the mathematikoi and the akousmatics.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Tablets from the Old Babylonian Empire, dated to roughly 1900-1600 BCE, already contain the content of the theorem. MacTutor History of Mathematics hedges with "may have been" on whether Pythagoras was the first to prove it: a traditional attribution, to be treated with caution.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B, the hypotenuse. If there's time, a second question from the Recap quiz: true or false, 3-4-5 is the only Pythagorean triple known in antiquity? (False: the Plimpton 322 tablet lists others.)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online has a 5-question quiz and flashcards, with the full sources listed at the bottom.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Pythagorean Theorem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proof idea and how to use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OLD IS THIS RELATIONSHIP, REALLY?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009091" y="3212440"/>
            <a:ext cx="3408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theorem carries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Pythagoras's name, but does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predate him?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statement and the formula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holds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Solving for a missing side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Pythagorean triples and the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statement and the formula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Legs, hypotenuse and the relationship between them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LEG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sides forming the right angle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LEG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other side of the right angle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HYPOTENUSE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longest side, opposite the right angle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SOLVING FOR A MISSING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 two sides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legs, or one leg and the hypotenuse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Apply the formula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or subtract the squares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 the square root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missing side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holds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squares on the sides to the proof idea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VERSUS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Geometric form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IT'S STATED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Compare the areas of three squares, one on each side of the triangle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Euclid's Elements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Algebraic form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IT'S STATED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a²+b²=c²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Quick calculations, trigonometry, coordinates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algebraic form is the one used for quick calculations.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Pythagorean triples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that satisfy the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TRIPLES THAT SATISFY THE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smallest triple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already known from the Berlin Papyrus 6619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5-12-13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another common triple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satisfies the same equation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45-60-75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Plimpton 322 tablet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multiple of 3-4-5, a different triple in its own right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History, from Babylon to Croton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 older than the name attached to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THE THEOREM GOT ITS NAME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Babylon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 1900-1600 BCE, tablets with whole-number triples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Samos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 570 BCE, Pythagoras is born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Croton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Pythagorean school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Pythagoras did not invent the theorem that bears his name.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Babylonian tablets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roughly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thousand years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older, show the content was already known; sources also stay cautious about whether he actually proved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a²+b²=c², what does c represent?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Any one of the legs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hypotenuse, the side opposite the right angle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right angle itself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recaplica.com/en/science/pythagorean-theorem/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History of Mathematics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Pythagorean Theorem: What It Says and the Formula — Recap</dc:title>
  <dc:subject>PptxGenJS Presentation</dc:subject>
  <dc:creator>Recaplica</dc:creator>
  <cp:lastModifiedBy>Recaplica</cp:lastModifiedBy>
  <cp:revision>1</cp:revision>
  <dcterms:created xsi:type="dcterms:W3CDTF">2026-10-11T04:25:54Z</dcterms:created>
  <dcterms:modified xsi:type="dcterms:W3CDTF">2026-10-11T04:25:54Z</dcterms:modified>
</cp:coreProperties>
</file>