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makes psychology a genuine science, and why sounding logical isn't the same as being right about how the mind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 idea can feel obvious and still be wrong. Common sense works fine for everyday life, but it grows unreliable once it has to judge something outside our direct experience, as the philosophy of science research cited here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Karl Popper proposed this criterion to separate science from pseudoscience: a claim counts as scientific only if some observation, at least in principle, could put it in trouble. An idea that explains anything that happens isn't telling us anything checkable.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2007 study of 144 preschoolers tested hindsight bias with objects shown blurred and then in focus: once children recognized the object, they overestimated how easy it would have been to identify from the start, a retrospective illusion already present at 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Association for Psychological Science article discusses this example: birth weight turns out to correlate with maternal grandfathers' income, but the sturdier explanation isn't a direct causal link, it's a third variable, such as living in a low-income neighborhood marked by poor prenatal nutrition.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common sense skips most often: it sees two things moving together and jumps to one explaining the other, while psychological science first tries to rule out the other explanations.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goes for astrology, the other classic pseudoscience example Popper pointed to: independent tests of its predictions came back negative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a correlation between sleep hours and grades doesn't pin down the cause, because factors like stress, workload or family habits could drive both variables. Follow-up for the class: what experimental design would get us closer to a solid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Psychology becomes a science when its ideas can be tested and actually get tested: that's what sets it apart from common sense, not the subject matter it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Psychological Science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it differs from common sense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474824"/>
            <a:ext cx="353105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an idea about the mind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sounds right, does that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make it true?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test that makes an idea scientific</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 knew it all along" effect, and why it fools us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Correlation is not causation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borderline case: psychoanalysis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makes an idea scientific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POPPER'S CRITERION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observation could prove it wrong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fits any outcome, can't be tested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Common sense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"I knew it all along" effect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EXPERIMENT WITH CHILDREN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Effect measured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already at ages 3, 4 and 5</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Before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object still hidden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guesses for another child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overrates how easy it was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Correlation and cause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two things move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VARIABLE 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Income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Grandpas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the maternal grandfathers, measured in a study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VARIABLE B</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Weight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birth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the grandchildren, correlated with Variable 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HIDDEN VARIABLE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Neighborhood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00" b="1" dirty="0">
                <a:solidFill>
                  <a:schemeClr val="accent1"/>
                </a:solidFill>
                <a:latin typeface="+mj-lt" pitchFamily="34" charset="0"/>
                <a:ea typeface="+mj-lt" pitchFamily="34" charset="-122"/>
                <a:cs typeface="+mj-lt" pitchFamily="34" charset="-120"/>
              </a:rPr>
              <a:t>Low-income</a:t>
            </a:r>
            <a:endParaRPr lang="en-US" sz="3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poor nutrition explains both variables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correlation alone never pins down the cause.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Third variables have to be ruled out, with experimental designs and, when possible, random assignment to groups.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borderline case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Psychoanalysis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FAULT A THEORY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popular 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can't be tested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 it isn't scientific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encyclopedia entry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has been tested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and more tests haven't held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counts against it isn't a missing test, it's what the tests found.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Students who sleep less get lower grades: is that enough to say short sleep causes 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the correlation is proof enough</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other variables need ruling out, like stress or study hours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because sleep can't be measured precisely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SHORT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recaplica.com/en/science/psychological-science/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Blancke &amp; Boudry, 2022 · Bernstein et al., 2007 · Lilienfeld, APS Observer 2006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Science: What It Is and How It Differs From Common Sense — Recap</dc:title>
  <dc:subject>PptxGenJS Presentation</dc:subject>
  <dc:creator>Recaplica</dc:creator>
  <cp:lastModifiedBy>Recaplica</cp:lastModifiedBy>
  <cp:revision>1</cp:revision>
  <dcterms:created xsi:type="dcterms:W3CDTF">2026-09-22T02:37:22Z</dcterms:created>
  <dcterms:modified xsi:type="dcterms:W3CDTF">2026-09-22T02:37:22Z</dcterms:modified>
</cp:coreProperties>
</file>