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 to the Recap, the two fields studied together in school because they share tools for handling chance and collected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no. Coin flips are independent events, the outcome of earlier flips doesn't change the probability of the next one, which stays at 1/2.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sample of 20 students used as an example, the average age is 10.53 years and the standard deviation is 0.72, so the values sit close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mean adds up every value and is pulled by very high or very low ones, the median only looks at the middle position and stays stable.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Population and sample are the foundation of inferential statistics, observing a part to estimate the whole.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Classical probability assumes equally likely outcomes, like the faces of a die; frequentist probability is estimated by observing how often an event happens across many real trials.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gambler's fallacy, believing that after many heads a tails result is owed to balance the sequence; there's no mechanism that compensates one flip with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first one. Follow-up question for the class, if one single huge value is added to the list, what happens to the median and the mean?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slide, points to the full Recap with Myths, Concept Map, Quiz,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Probability and Statistics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branches of math, one problem: uncertainty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COIN GAME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4643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Five heads in a row — is tails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next?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Summarizing data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Estimating from a sample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Calculating probability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Events that don't affect each other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SAMPLE OF 20 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10.53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average age in the sample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deviation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small spread, ages cluster together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SURVIVES THE OUTLIERS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 of values divided by their count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Shifts with extreme values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Middle value of the ordered list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put even with extreme values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outliers are in play, the median describes the typical case better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POPULATION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group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the cases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you actually want to know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part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cases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subset you can actually observe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ESTIMATE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conclusion</a:t>
            </a:r>
            <a:endParaRPr lang="en-US" sz="24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whole</a:t>
            </a: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you infer about the full population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ESTIMATE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Favorable cases over possible ones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face of a die, 1 in 6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Frequentist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Observed frequency over many trials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reliable a machine is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counts symmetry, the other counts occurrences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GAMBLER'S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flip owes you anything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flip is 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 event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the probability of heads or tails stays at 1/2, no matter what the sequence looked like before.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the median hold up better than the mean against outliers?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median looks at position, the mean is pulled by every value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median can only be calculated on even numbers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mean always ignores numerical data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recaplica.com/en/science/probability-and-statistics/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Stanford Encyclopedia of Philosophy · Statistics LibreTexts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 and Statistics: What They Are and How They Work Together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