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distinct concepts, in the APA's terms, that grow from one shared mechanism: social categorization.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comes from the minimal group paradigm: mere perceived membership, even arbitrary, is enough to produce the preference.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working distinction the American Psychological Association sets out in a policy resolution on the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2006 study by Bar-Haim and colleagues, on infants in Israel and Ethiopia and cited by Rhodes and Baron, shows that the preference for faces from one's own ethnic background depends on the visual environment a child grows up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Rhodes and Baron's review, generic language from an adult describing a category, a sentence like 'girls do...', can be enough, with no explicit lesson involved.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minimal group paradigm experiments, favoritism appears with a purely arbitrary assignment, with no competition or cooperation involved.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one of the most cited findings from the research tradition Tajfel started with the minimal group paradigm.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Gordon Allport proposed these conditions in 1954 as a requirement for contact between groups to truly reduce prejudice.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study by Corbit, MacIntosh and Muhammad, with children from the Rohingya community and children from the Bangladeshi host community, a virtual collaboration session failed to meet two of Allport's conditions, and mutual prejudice stayed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points back to Allport's conditions for contact to work. Second question for the class: in what year did Allport propose these conditions? 1954.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traces how stereotypes and prejudice form, from social categorization to the role of groups, through to when contact between groups truly reduces prejudice.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Prejudice and Stereotypes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They Form in the Mind and in Groups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FROM TAJFEL'S EXPERIMENTS</a:t>
            </a:r>
            <a:endParaRPr lang="en-US" sz="1300" dirty="0"/>
          </a:p>
        </p:txBody>
      </p:sp>
      <p:sp>
        <p:nvSpPr>
          <p:cNvPr id="3" name="Shape 1"/>
          <p:cNvSpPr/>
          <p:nvPr/>
        </p:nvSpPr>
        <p:spPr>
          <a:xfrm>
            <a:off x="503936" y="2474824"/>
            <a:ext cx="44407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might a child favor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their own group before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knowing its members?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Stereotype and prejudice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they form in childhood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weight of belonging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Contact between groups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Stereotype and Prejudice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words, two different things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APA TELLS THEM APART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Belief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stereotype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traits attributed to a group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Dislike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prejudice</a:t>
            </a:r>
            <a:pPr indent="0" marL="0">
              <a:lnSpc>
                <a:spcPct val="120000"/>
              </a:lnSpc>
              <a:buNone/>
            </a:pPr>
            <a:r>
              <a:rPr lang="en-US" sz="1500" dirty="0">
                <a:solidFill>
                  <a:schemeClr val="tx2"/>
                </a:solidFill>
                <a:latin typeface="+mn-lt" pitchFamily="34" charset="0"/>
                <a:ea typeface="+mn-lt" pitchFamily="34" charset="-122"/>
                <a:cs typeface="+mn-lt" pitchFamily="34" charset="-120"/>
              </a:rPr>
              <a:t>: an unfavorable feeling toward the group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Behavior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discrimination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by individuals or institutions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How They Form in Childhood</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first months of life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THREE TO TEN MONTHS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 months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Visual preference, in less diverse environments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months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face categories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7-10 months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Gender categories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SENTENCE HEARD AT HOME</a:t>
            </a:r>
            <a:endParaRPr lang="en-US" sz="1300" dirty="0"/>
          </a:p>
        </p:txBody>
      </p:sp>
      <p:sp>
        <p:nvSpPr>
          <p:cNvPr id="3" name="Shape 1"/>
          <p:cNvSpPr/>
          <p:nvPr/>
        </p:nvSpPr>
        <p:spPr>
          <a:xfrm>
            <a:off x="503936" y="2474824"/>
            <a:ext cx="516107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child need to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taught to pick up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stereotype?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Weight of Belonging</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Tajfel's minimal group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GROUP FAVORITISM APPEARS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Membership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Just knowing you belong is enough</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Even if the group was created at random, a moment earlier.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Selective memory</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Remembers its own group better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Positive behaviors from one's own group stick more than the other group's.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Social preferences</a:t>
            </a:r>
            <a:endParaRPr lang="en-US" sz="18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Playing, trusting, sharing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Toward members of one's own group, from preschool age onward.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TIES A GROUP TOGETHER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Group favoritism needs neither acquaintance nor competition.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Mere perceived membership, even arbitrary, is enough to produce a preference for one's own group.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Contact Between Groups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Works only under certain conditions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ALLPORT'S CONDITIONS, SINCE 1954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Synergy</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toward a goal</a:t>
            </a:r>
            <a:pPr indent="0" marL="0">
              <a:lnSpc>
                <a:spcPct val="120000"/>
              </a:lnSpc>
              <a:buNone/>
            </a:pPr>
            <a:r>
              <a:rPr lang="en-US" sz="1500" dirty="0">
                <a:solidFill>
                  <a:schemeClr val="tx2"/>
                </a:solidFill>
                <a:latin typeface="+mn-lt" pitchFamily="34" charset="0"/>
                <a:ea typeface="+mn-lt" pitchFamily="34" charset="-122"/>
                <a:cs typeface="+mn-lt" pitchFamily="34" charset="-120"/>
              </a:rPr>
              <a:t>: shared by both groups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Equality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status</a:t>
            </a:r>
            <a:pPr indent="0" marL="0">
              <a:lnSpc>
                <a:spcPct val="120000"/>
              </a:lnSpc>
              <a:buNone/>
            </a:pPr>
            <a:r>
              <a:rPr lang="en-US" sz="1500" dirty="0">
                <a:solidFill>
                  <a:schemeClr val="tx2"/>
                </a:solidFill>
                <a:latin typeface="+mn-lt" pitchFamily="34" charset="0"/>
                <a:ea typeface="+mn-lt" pitchFamily="34" charset="-122"/>
                <a:cs typeface="+mn-lt" pitchFamily="34" charset="-120"/>
              </a:rPr>
              <a:t>: as perceived between the groups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Activity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 ordinary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non-artificial, ideally with institutional backing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 OR WITHOUT ALLPORT'S CONDITIONS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With the conditions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COOPERATION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toward a shared goal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STATUS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perceived as equal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Without the conditions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ACTIVITY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virtual, not everyday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prejudice unchanged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the 2026 study, contact on its own left prejudice unchanged.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Is a single video call with a peer from another group enough to reduce prejudice?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always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if it meets Allport's conditions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if the two groups compete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recaplica.com/en/science/prejudice-and-stereotypes/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 Rhodes &amp; Baron, Annual Review of Developmental Psychology · Corbit, MacIntosh &amp; Muhammad, Developmental Science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Prejudice: Definition and How It Forms in the Mind and in Groups — Recap</dc:title>
  <dc:subject>PptxGenJS Presentation</dc:subject>
  <dc:creator>Recaplica</dc:creator>
  <cp:lastModifiedBy>Recaplica</cp:lastModifiedBy>
  <cp:revision>1</cp:revision>
  <dcterms:created xsi:type="dcterms:W3CDTF">2026-10-11T04:25:53Z</dcterms:created>
  <dcterms:modified xsi:type="dcterms:W3CDTF">2026-10-11T04:25:53Z</dcterms:modified>
</cp:coreProperties>
</file>