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distinct concepts, in the APA's terms, that grow from one shared mechanism: social categorization.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comes from the minimal group paradigm: mere perceived membership, even arbitrary, is enough to produce the preference.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working distinction the American Psychological Association sets out in a policy resolution on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Rhodes and Baron's review, generic language from an adult describing a category, a sentence like 'girls do...', can be enough, with no explicit lesson involved.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minimal group paradigm experiments, favoritism appears with a purely arbitrary assignment, with no competition or cooperation involved.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one of the most cited findings from the research tradition Tajfel started with the minimal group paradigm.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Gordon Allport proposed these conditions in 1954 as a requirement for contact between groups to truly reduce prejudice.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points back to Allport's conditions for contact to work. Second question for the class: in what year did Allport propose these conditions? 1954.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traces how stereotypes and prejudice form, from social categorization to the role of groups, through to when contact between groups truly reduces prejudice.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Prejudice and Stereotypes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They Form in the Mind and in Groups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TAJFEL'S EXPERIMENTS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4407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might a child favor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their own group before even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knowing its members?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Stereotype and prejudice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form in childhood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weight of belonging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Contact between groups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APA TELLS THEM APART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Belief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stereotype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traits attributed to a group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Dislike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prejudice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unfavorable feeling toward the group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Behavior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individuals or institutions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SENTENCE HEARD AT HOME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1610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child need to be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taught to pick up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stereotype?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GROUP FAVORITISM APPEARS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Membership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knowing you belong is enough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if the group was created at random, a moment earlier.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Selective memory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Remembers its own group better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 behaviors from one's own group stick more than the other group's.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preferences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Playing, trusting, sharing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members of one's own group, from preschool age onward.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TIES A GROUP TOGETHER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Group favoritism needs neither acquaintance nor competition.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Mere perceived membership, even arbitrary, is enough to produce a preference for one's own group.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ALLPORT'S CONDITIONS, SINCE 1954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Synergy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a goal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shared by both groups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Equality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status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perceived between the groups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Activity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ordinary 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non-artificial, ideally with institutional backing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single video call with a peer from another group enough to reduce prejudice?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meets Allport's conditions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the two groups compete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recaplica.com/en/science/prejudice-and-stereotypes/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APA · Rhodes &amp; Baron, Annual Review of Developmental Psychology · Corbit, MacIntosh &amp; Muhammad, Developmental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Prejudice: Definition and How It Forms in the Mind and in Groups — Recap</dc:title>
  <dc:subject>PptxGenJS Presentation</dc:subject>
  <dc:creator>Recaplica</dc:creator>
  <cp:lastModifiedBy>Recaplica</cp:lastModifiedBy>
  <cp:revision>1</cp:revision>
  <dcterms:created xsi:type="dcterms:W3CDTF">2026-10-11T04:25:53Z</dcterms:created>
  <dcterms:modified xsi:type="dcterms:W3CDTF">2026-10-11T04:25:53Z</dcterms:modified>
</cp:coreProperties>
</file>