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Plasma is a gas in which some of the electrons have broken away from their atoms. It is counted as the fourth state of matter, next to solid, liquid and 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are plasma. In a lightning bolt and in the Sun's atmosphere alike, some electrons have come away from their atoms, leaving free electrons and positive 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 ordinary gas the electrons stay bound close to the nuclei. In plasma some of them break free and the atoms become positive ions. Those free charges let it conduct electricity and make it sensitive to magnetic fields.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Removing an electron from an atom takes energy, called ionization energy. It can come from heat, from collisions with charged particles or from radiation. At very high temperatures, collisions between atoms knock electrons loose, as they do in the Sun's atmosphere. The degree of ionization compares free electrons with neutral particles: it is 1 when no neutral particles are left and nears 0 when free electrons are very few. And the charges add up to almost zero, which is quasi-neutrality.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 Department of Energy treats plasma as distinct from gas: it conducts electricity, and its electrons and ions interact in complex ways that produce waves and instabilities. In low-temperature plasmas the atoms are only partly ionized, and the plasma can stay at room temperature.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about 70-80 km up, short-wavelength sunlight, ultraviolet to X-rays, ionizes atoms, and that layer is the ionosphere. Past 200 km particles collide only rarely, and the ionosphere holds through the night. Farther out, the solar wind moves at about 400 km per second and carries the energy that ends up powering the polar auroras.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Crookes, working on discharges in rarefied gases in the late nineteenth century, wrote that he was dealing with matter in a fourth state. Thomson showed that this radiant matter consisted of electrified corpuscles, later called electrons. Langmuir used the word plasma for an ionized gas in a 1928 paper, borrowing it by analogy with blood plasma.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Plasma torches produce a jet of around 10,000 °C and are used to melt and weld hard metals such as molybdenum and tantalum. In a tokamak, auxiliary heating systems take the plasma to between 150 and 300 million °C, and large magnetic coils keep it away from the walls.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air in a room stays a neutral gas, because near the ground free electrons don't stay free for long. A second question for the class: what does the degree of ionization of a plasma measure?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quiz, the flashcards, the concept map and the list of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Plasma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fourth state of matter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TO ANSWER</a:t>
            </a:r>
            <a:endParaRPr lang="en-US" sz="1300" dirty="0"/>
          </a:p>
        </p:txBody>
      </p:sp>
      <p:sp>
        <p:nvSpPr>
          <p:cNvPr id="3" name="Shape 1"/>
          <p:cNvSpPr/>
          <p:nvPr/>
        </p:nvSpPr>
        <p:spPr>
          <a:xfrm>
            <a:off x="3366110" y="2106016"/>
            <a:ext cx="37037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 a lightning bolt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Sun have in common?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LIGHTNING TO THE TOKAMAK</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Free electrons and ions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behaves unlike a gas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Sun to the auroras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Lamps, chips and fusion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Free electrons and ions</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Atoms that have lost electrons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ROOM AIR NEXT TO PLASMA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Ordinary gas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Bound to atoms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ELECTRICITY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Cold air won't conduct it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Plasma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Partly free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ELECTRICITY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Conducts 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plasma the free charges move and follow magnetic fields.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NEUTRAL GAS TO PLASMA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Degree of ionization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Rises from 0 toward 1</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Neutral gas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Electrons bound</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Energy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Heat, radiation, discharges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Plasma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Net charge close to zero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Why it behaves unlike a gas</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Free charges and long-range forces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Plasma is only a very hot gas.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carries current, its particles act on one another all together,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some plasmas sit at room temperature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From the Sun to the auroras</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commonest form of visible matter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70 KM UP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altitude</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the ionosphere begins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altitude</a:t>
            </a:r>
            <a:pPr indent="0" marL="0">
              <a:lnSpc>
                <a:spcPct val="120000"/>
              </a:lnSpc>
              <a:buNone/>
            </a:pPr>
            <a:r>
              <a:rPr lang="en-US" sz="1500" dirty="0">
                <a:solidFill>
                  <a:schemeClr val="tx2"/>
                </a:solidFill>
                <a:latin typeface="+mn-lt" pitchFamily="34" charset="0"/>
                <a:ea typeface="+mn-lt" pitchFamily="34" charset="-122"/>
                <a:cs typeface="+mn-lt" pitchFamily="34" charset="-120"/>
              </a:rPr>
              <a:t>: above this height the ionosphere lasts day and night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per second,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speed of the solar wind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Lamps, chips and fusion</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neon signs to tokamaks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CROOKES TO 1928</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William Crookes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Rarefied gases, late 1800s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Writes of radiant matter and a fourth state.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 J. Thomson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Examines radiant matter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Finds it made of corpuscles, later named electrons.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Irving Langmuir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Studies discharges in gases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Uses «plasma» for an ionized gas in 1928.</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INSIDE TORCHES AND TOKAMAKS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jet of a plasma torch, which melts molybdenum and tantalum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150-300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°C</a:t>
            </a:r>
            <a:pPr indent="0" marL="0">
              <a:lnSpc>
                <a:spcPct val="120000"/>
              </a:lnSpc>
              <a:buNone/>
            </a:pPr>
            <a:r>
              <a:rPr lang="en-US" sz="1500" dirty="0">
                <a:solidFill>
                  <a:schemeClr val="tx2"/>
                </a:solidFill>
                <a:latin typeface="+mn-lt" pitchFamily="34" charset="0"/>
                <a:ea typeface="+mn-lt" pitchFamily="34" charset="-122"/>
                <a:cs typeface="+mn-lt" pitchFamily="34" charset="-120"/>
              </a:rPr>
              <a:t>: plasma temperature in a fusion tokamak, according to ITER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WITH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of these is NOT a plasma?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discharge of a lightning bolt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glowing gas in a neon sign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Indoor air at room temperature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plasma </a:t>
            </a:r>
            <a:pPr indent="0" marL="0">
              <a:buNone/>
            </a:pPr>
            <a:r>
              <a:rPr lang="en-US" sz="1700" b="1" dirty="0">
                <a:solidFill>
                  <a:schemeClr val="bg1"/>
                </a:solidFill>
                <a:latin typeface="+mn-lt" pitchFamily="34" charset="0"/>
                <a:ea typeface="+mn-lt" pitchFamily="34" charset="-122"/>
                <a:cs typeface="+mn-lt" pitchFamily="34" charset="-120"/>
              </a:rPr>
              <a:t>recaplica.com/en/science/plasma-state-of-matter/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DOE · NASA · ITER · Treccani · Pinheiro (arXiv) · LibreTexts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Plasma State of Matter: Definition and Examples of the Fourth State — Recap</dc:title>
  <dc:subject>PptxGenJS Presentation</dc:subject>
  <dc:creator>Recaplica</dc:creator>
  <cp:lastModifiedBy>Recaplica</cp:lastModifiedBy>
  <cp:revision>1</cp:revision>
  <dcterms:created xsi:type="dcterms:W3CDTF">2026-10-20T04:17:45Z</dcterms:created>
  <dcterms:modified xsi:type="dcterms:W3CDTF">2026-10-20T04:17:45Z</dcterms:modified>
</cp:coreProperties>
</file>