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Plasma is a gas in which some of the electrons have broken away from their atoms. It is counted as the fourth state of matter, next to solid, liquid and 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are plasma. In a lightning bolt and in the Sun's atmosphere alike, some electrons have come away from their atoms, leaving free electrons and positive 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an ordinary gas the electrons stay bound close to the nuclei. In plasma some of them break free and the atoms become positive ions. Those free charges let it conduct electricity and make it sensitive to magnetic 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Removing an electron from an atom takes energy, called ionization energy. It can come from heat, from collisions with charged particles or from radiation. At very high temperatures, collisions between atoms knock electrons loose, as they do in the Sun's atmosphere. The degree of ionization compares free electrons with neutral particles: it is 1 when no neutral particles are left and nears 0 when free electrons are very few. And the charges add up to almost zero, which is quasi-neutrality.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U.S. Department of Energy treats plasma as distinct from gas: it conducts electricity, and its electrons and ions interact in complex ways that produce waves and instabilities. In low-temperature plasmas the atoms are only partly ionized, and the plasma can stay at room temperature.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Crookes, working on discharges in rarefied gases in the late nineteenth century, wrote that he was dealing with matter in a fourth state. Thomson showed that this radiant matter consisted of electrified corpuscles, later called electrons. Langmuir used the word plasma for an ionized gas in a 1928 paper, borrowing it by analogy with blood plasma.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Plasma torches produce a jet of around 10,000 °C and are used to melt and weld hard metals such as molybdenum and tantalum. In a tokamak, auxiliary heating systems take the plasma to between 150 and 300 million °C, and large magnetic coils keep it away from the walls.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air in a room stays a neutral gas, because near the ground free electrons don't stay free for long. A second question for the class: what does the degree of ionization of a plasma measure?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has the quiz, the flashcards, the concept map and the list of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Plasma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fourth state of matter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TRY TO ANSWER</a:t>
            </a:r>
            <a:endParaRPr lang="en-US" sz="1300" dirty="0"/>
          </a:p>
        </p:txBody>
      </p:sp>
      <p:sp>
        <p:nvSpPr>
          <p:cNvPr id="3" name="Shape 1"/>
          <p:cNvSpPr/>
          <p:nvPr/>
        </p:nvSpPr>
        <p:spPr>
          <a:xfrm>
            <a:off x="3366110" y="2106016"/>
            <a:ext cx="370372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 a lightning bolt and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Sun have in common?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LIGHTNING TO THE TOKAMAK</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Free electrons and ions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it behaves unlike a gas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the Sun to the auroras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Lamps, chips and fusion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ROOM AIR NEXT TO PLASMA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Ordinary gas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ELECTRONS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Bound to atoms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ELECTRICITY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Cold air won't conduct it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Plasma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ELECTRONS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Partly free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ELECTRICITY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Conducts it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plasma the free charges move and follow magnetic fields.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NEUTRAL GAS TO PLASMA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320040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Degree of ionization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Rises from 0 toward 1</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Neutral gas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Electrons bound</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Energy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Heat, radiation, discharges</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Plasma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Net charge close to zero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Plasma is only a very hot gas.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carries current, its particles act on one another all together, and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some plasmas sit at room temperature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CROOKES TO 1928</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William Crookes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Rarefied gases, late 1800s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Writes of radiant matter and a fourth state.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 J. Thomson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Examines radiant matter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Finds it made of corpuscles, later named electrons.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Irving Langmuir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Studies discharges in gases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Uses «plasma» for an ionized gas in 1928.</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INSIDE TORCHES AND TOKAMAKS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 roughly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jet of a plasma torch, which melts molybdenum and tantalum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150-300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°C</a:t>
            </a:r>
            <a:pPr indent="0" marL="0">
              <a:lnSpc>
                <a:spcPct val="120000"/>
              </a:lnSpc>
              <a:buNone/>
            </a:pPr>
            <a:r>
              <a:rPr lang="en-US" sz="1500" dirty="0">
                <a:solidFill>
                  <a:schemeClr val="tx2"/>
                </a:solidFill>
                <a:latin typeface="+mn-lt" pitchFamily="34" charset="0"/>
                <a:ea typeface="+mn-lt" pitchFamily="34" charset="-122"/>
                <a:cs typeface="+mn-lt" pitchFamily="34" charset="-120"/>
              </a:rPr>
              <a:t>: plasma temperature in a fusion tokamak, according to ITER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IT WITH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of these is NOT a plasma?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discharge of a lightning bolt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glowing gas in a neon sign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Indoor air at room temperature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concept map on plasma </a:t>
            </a:r>
            <a:pPr indent="0" marL="0">
              <a:buNone/>
            </a:pPr>
            <a:r>
              <a:rPr lang="en-US" sz="1700" b="1" dirty="0">
                <a:solidFill>
                  <a:schemeClr val="bg1"/>
                </a:solidFill>
                <a:latin typeface="+mn-lt" pitchFamily="34" charset="0"/>
                <a:ea typeface="+mn-lt" pitchFamily="34" charset="-122"/>
                <a:cs typeface="+mn-lt" pitchFamily="34" charset="-120"/>
              </a:rPr>
              <a:t>recaplica.com/en/science/plasma-state-of-matter/</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DOE · NASA · ITER · Treccani · Pinheiro (arXiv) · LibreTexts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Plasma State of Matter: Definition and Examples of the Fourth State — Recap</dc:title>
  <dc:subject>PptxGenJS Presentation</dc:subject>
  <dc:creator>Recaplica</dc:creator>
  <cp:lastModifiedBy>Recaplica</cp:lastModifiedBy>
  <cp:revision>1</cp:revision>
  <dcterms:created xsi:type="dcterms:W3CDTF">2026-10-20T04:17:45Z</dcterms:created>
  <dcterms:modified xsi:type="dcterms:W3CDTF">2026-10-20T04:17:45Z</dcterms:modified>
</cp:coreProperties>
</file>