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 Piaget was a Swiss psychologist who spent over fifty years studying how children's thinking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For Piaget, thinking takes on four different shapes across four stages, each with its own way of building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with the researcher, then the mechanism of assimilation and accommodation, then the four stages, then a concrete experiment.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Piaget trained as a zoologist, then turned to philosophy on the advice of his godfather Samuel Cornut, and spent years observing his own three children with the clinical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 permanence appears in the sensorimotor stage, around 8 months. In the preoperational stage children are egocentric, struggling to see things from someone else's point of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concrete operational stage conservation, reversibility and decentering appear. In the formal operational stage thought no longer needs concrete objects in front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evidence Piaget used to show the egocentrism of the preoperational stage, the difficulty in considering a viewpoint other than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two mechanisms Piaget says children use to build every new mental schema.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the schema changes to make room for the new information. Second question for the group: in which stage does conservation of number appear, and at what age, according to the sources cited in the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explores each stage with practical examples and a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Stages of Cognitive Development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thinking changes, from infancy to adolescence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9350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two-year-old reason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like a fifteen-year-old?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Piaget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knowledge gets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stages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Egocentrism put to the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RESEARCHER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Neuchâtel, Switzerland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PhD in zoology from Neuchâtel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Origins of Intelligence in Children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sensorimotor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Children get to know the world through their senses and physical actions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preoperational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Language and symbols appear, but logic isn't solid yet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LAST TWO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7-11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concrete 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Thinking becomes logical about concrete objects and quantities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11-12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and beyond, formal 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Abstract and hypothetical-deductive reasoning 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MOUNTAINS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isn't pretending to be selfish, they simply can't see the landscape through someone else's eyes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Placed in front of a model of mountains, a child in the preoperational stage describes the scene as they themselves see it, even when asked how it would look to someone sitting elsewhere in the room.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LEARNING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Assimilation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information fits into an existing schema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SCHEMA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the same, just gets richer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Accommodation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existing schema gets revised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SCHEMA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to make room for the new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Piaget saw learning as an ongoing balance between these two processes.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MENTAL SCHEMAS, PUT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new information doesn't fit an existing schema?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Decentering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a table of the four stages, myths and a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recaplica.com/en/science/piagets-stages-of-cognitive-development/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OpenStax · Social Sci LibreTexts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Piaget's Stages of Cognitive Development — Recap</dc:title>
  <dc:subject>PptxGenJS Presentation</dc:subject>
  <dc:creator>Recaplica</dc:creator>
  <cp:lastModifiedBy>Recaplica</cp:lastModifiedBy>
  <cp:revision>1</cp:revision>
  <dcterms:created xsi:type="dcterms:W3CDTF">2026-09-27T22:18:52Z</dcterms:created>
  <dcterms:modified xsi:type="dcterms:W3CDTF">2026-09-27T22:18:52Z</dcterms:modified>
</cp:coreProperties>
</file>