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is the process by which plants turn sunlight, water and carbon dioxide into glucose, their food, and oxygen. It is the process that feeds almost all life on Earth and produces the oxygen we breathe. Today we will look at the ingredients and the formula, the two stages, what the plant does with the glucose, and why the process matters to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chlorophyll, the green pigment inside chloroplasts. It absorbs mostly red and blue light, which are useful for photosynthesis, and reflects the green component, which is what reaches our eyes. Chlorophyll works like a natural solar panel, capturing the energy of light and making it available for chemical reactions. That is where the whole story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green leaf is a tiny chemical factory. The raw materials come in through two doors, the water absorbed by the roots and the carbon dioxide entering through the stomata, microscopic openings in the leaves; the energy that powers the factory comes from the sun. The final product is glucose, plus a by-product that for us is anything but waste,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process fits in one formula worth remembering. Six molecules of carbon dioxide plus six of water, powered by light, become one molecule of glucose and six of oxygen. Glucose is the plant's food; the oxygen is released into the air, and it is what makes breathing possible for almost every living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runs inside chloroplasts, specialized organelles of plant cells. The light reactions only happen in the presence of light. They split water molecules and store the energy in two molecules that act as chemical batteries, ATP and NADPH; the oxygen goes out into the air through the stomata. The Calvin cycle uses those batteries to turn carbon dioxide into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light reactions consume water and light; the Calvin cycle consumes CO₂ plus the ATP and NADPH batteries. It is also called the dark stage, but only because it does not use light directly, not because it needs darkness: it also runs during the day, using the energy stored by the light reactions.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believe the oxygen produced comes from the carbon dioxide. In reality the released oxygen comes from splitting water molecules in the light reactions, while the carbon from CO₂ ends up in the glucose. It is the detail the formula alone does not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plant uses glucose in three ways. As immediate energy, burning it through cellular respiration to grow and live, exactly as we burn food. As storage, keeping it as starch, which is why potatoes and cereals are so rich in starch. And as building material, turning it into cellulose, the brick it uses to build stems, branches and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Photosynthesis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glucose, and the oxygen we breathe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4776521" y="2474824"/>
            <a:ext cx="16696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leaves green?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factory in the leaf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stages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glucose is for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to 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roots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Carried up the stem to the leaves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CO₂</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Carbon dioxide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Enters through the stomata of the leaves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Sunlight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energy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is what powers the factory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6 CO₂ + 6 H₂O + LIGHT ENERGY → C₆H₁₂O₆ + 6 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carbon dioxide and of water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 of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sugar that feeds the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of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into the air through the stomata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INGREDIENTS TO PRODUCTS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Light reactions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split water, charge ATP and NADPH</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Calvin cycle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CO₂ into glucose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Roots and stomata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and CO₂ come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Chloroplasts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chlorophyll works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 and oxygen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DEPARTMENTS,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Light reactions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directly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Oxygen, ATP and NADPH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Calvin cycle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uses stored energy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Glucose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the day they run at the same time, like two departments of the same factory.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oxygen comes from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from the carbon dioxide. The light reactions split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molecules and release oxygen, while the carbon from CO₂ ends up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glucose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THREE WAYS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Energy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Cellular respiration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plant burns it to grow and live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Starch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storage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Why potatoes and cereals are so rich in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Cellulose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building material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brick for stems, branches and leaves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recaplica.com/en/science/photosynthesis/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Photosynthesis: What It Is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