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explains what studies mean by phone addiction and the limits of how they measure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right answer; the question simply introduces the figures. A 2019 meta-analysis puts problematic smartphone use at roughly one in four of the young people studied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come from the meta-analysis by Sohn and colleagues (BMC Psychiatry, 2019), 41 studies, 38 cross-sectional and 3 cohort, covering more than 41,000 children and young people (only studies with a mean participant age of 25 or under were eligible). The median rate of problematic use is 23.3%; in the middle half of the studies it ran from 14.0% to 31.2% (the interquartile range). The studies used 24 different questionnaires and widely varying definitions. A 2024 review notes that the behavior isn't included in the DSM, psychiatry's diagnostic manual.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review (Frontiers in Psychiatry) points out that the research so far is mostly cross-sectional and based on self-reported data, so it can't establish what causes what. The same review names teenagers as the age group most at risk and gives no reason for it. The APA advisory is about social media and recommends adult guidance in early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estimates from the same 2022 meta-analysis, which pools 52 studies from 20 countries; participants' mean age was 22. They count people who score above a cut-off on a questionnaire, nearly always the same one, and none of the three is a share of diagnoses. The authors suggest adding nomophobia to future editions of the DSM, the International Classification of Diseases (ICD), and the International Classification of Sleep Disorders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Odds ratios say how often two things turn up together in a group. The authors of the meta-analysis write that reverse causality can't be ruled out, meaning that feeling unwell may be what drives heavier phone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panel summarizes the odds ratios from the 2019 meta-analysis (Sohn et al.), depression 3.17, anxiety 3.05, worse sleep quality 2.60, higher perceived stress 1.86. The odds ratio for depression was calculated from four studies, and the authors rate the quality of evidence as moderate for depression and low for the other three associations. None of the cited studies proves that the phone alone causes these symptoms, and a high odds ratio doesn't say what will happen to one specific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odds ratio points to a more frequent association within the sample, and on its own it doesn't say what causes what. Follow-up question for the class, "what does the APA say about how self-control develops during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quiz, flashcards, and concept map for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Phone Addiction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studies observe, and their limits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3425342" y="2474824"/>
            <a:ext cx="32114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times today did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check your phone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deciding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shows up in the brain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Nomophobia and sleep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Anxiety and depression in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PROBLEMATIC SMARTPHONE USE, NOT INCLUDED IN THE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young people studied</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 problematic smartphone use, 2019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30 run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41,000 participants, nearly all cross-sectional designs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RESEARCH REPORTS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Reward system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Less active in people with problematic use, as in depressive disorders.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Prefrontal cortex</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dorsolateral part is key to inhibiting a response.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Self-control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on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fully developed until adulthood.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NOMOPHOBIA, THE DISCOMFORT OF BEING WITHOUT A PHONE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2022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moderate symptoms, 2022 meta-analysis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severe symptoms, 2022 meta-analysis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AN ODDS RATIO TELLS US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odds ratio reflects a group of people, not one individual.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odds ratios linking problematic smartphone use to anxiety or depression come from mostly cross-sectional studies. They show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more frequent link within the sample observed</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 the distress is real, the person to talk to is a professional.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FINDINGS FROM THE 2019 META-ANALYSIS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associations found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ASSOCIATED WITH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anxiety, depression, stress, sleep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 OF THE LINK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ratios from 1.86 to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limits of the studies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PROVEN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cited study proves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INDIVIDUAL CERTAINTY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forecast for any one person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data show a statistical association observed across groups of young people.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ASSOCIATION AND CAUSE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 high odds ratio between problematic smartphone use and anxiety mean the phone causes the anxiety?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that's what the study proves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only shows a more frequent association within the sample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data can't tell us anything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recaplica.com/en/science/phone-addiction/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2022 nomophobia meta-analysis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 Addiction: What It Is and What Happens to Teens' Brains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