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9144000" cy="5143500"/>
  <p:notesSz cx="5143500" cy="9144000"/>
  <p:embeddedFontLst>
    <p:embeddedFont>
      <p:font typeface="Bricolage Grotesque"/>
      <p:regular r:id="rId24"/>
      <p:bold r:id="rId25"/>
    </p:embeddedFont>
    <p:embeddedFont>
      <p:font typeface="Atkinson Hyperlegible"/>
      <p:regular r:id="rId26"/>
      <p:bold r:id="rId27"/>
      <p:italic r:id="rId2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24" Type="http://schemas.openxmlformats.org/officeDocument/2006/relationships/font" Target="fonts/font1.fntdata"/><Relationship Id="rId25" Type="http://schemas.openxmlformats.org/officeDocument/2006/relationships/font" Target="fonts/font2.fntdata"/><Relationship Id="rId26" Type="http://schemas.openxmlformats.org/officeDocument/2006/relationships/font" Target="fonts/font3.fntdata"/><Relationship Id="rId27" Type="http://schemas.openxmlformats.org/officeDocument/2006/relationships/font" Target="fonts/font4.fntdata"/><Relationship Id="rId28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pH tells you how acidic or basic a water solution is. This presentation covers how it is calculated, how to read the scale, what an acid and a base are, and how pH is measured.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gap is 5 units, and each unit is a factor of 10. The USGS says water draining from some abandoned coal mines can have a pH of 2, which makes it 100,000 times more acidic than neutral water.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pH is minus the base-10 logarithm of the hydrogen ion concentration. Since the scale is logarithmic, each whole number up or down changes the H+ concentration by a factor of 10.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Typical values from Ball's textbook: gastric juice 1.7, pure water 7.0, ammonia solution 12.5. Real values vary with conditions.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Arrhenius proposed the two classes in the 1880s, and Brønsted and Lowry independently proposed the new definitions in 1923. Ammonia, which Arrhenius cannot explain, is a base in the Brønsted-Lowry sense.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1880s Svante Arrhenius proposed acids and bases as two classes of compounds. In 1909 Søren Sørensen expressed concentrations on a base-10 logarithmic scale. In 1923 Brønsted and Lowry gave the broader definition.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Bases split the same way. Strong bases include the hydroxides of the alkali metals, such as NaOH and KOH. Ammonia is a weak base: in water it dissociates by a few percent, depending on concentration.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electrode sits in a liquid of fixed pH and the other responds to the acidity of the sample. Before measuring, the instrument is calibrated with a solution of known pH.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solution at 10^-7 mol/L holds ten times more hydronium ions than the one at 10^-8 mol/L. The Heartland chemistry course writes pH with two decimal places.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pH usually falls between 0 and 14, though not always. The neutral 7 holds at 25 °C.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pH is 8.00, above 7.00, so the solution is basic. A follow-up for the class: if the pH drops by two units, how much does the H+ concentration change?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Main sources: the EPA CADDIS page on pH, the USGS Water Science School, and the LibreTexts chemistry textbooks.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pH scale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Acids and bases on one scale, in ten slides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WATER COMING OUT OF AN ABANDONED COAL MINE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532632" y="2106016"/>
            <a:ext cx="328015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much more acidic is pH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 water than neutral water?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THE SCALE TO THE CALCULATION OF PH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Reading the pH scale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makes an acid or a base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Instruments for measuring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calculation with logarithms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Reading the pH scale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a number from 0 to 14 says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PH = -LOG10 [H+], AND IT APPLIES ONLY TO WATER SOLUTIONS: OIL HAS NO PH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0-14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usual range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Usually, not always.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neutral value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At 25 °C it is the pH of pure water.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factor per unit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From pH 7 to pH 6 there is ten times more H+.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ACIDIC SOLUTION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Below 7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1.7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gastric juice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More H+ ions, lower pH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NEUTRAL SOLUTION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 7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7.0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pure water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Neutral value at 25 °C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BASIC SOLUTION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Above 7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12.5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ammonia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Fewer H+ ions, higher pH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makes an acid or a base</a:t>
            </a:r>
            <a:endParaRPr lang="en-US" sz="2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definitions and acid strength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ARRHENIUS AND BRØNSTED-LOWRY DEFINE THEM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Arrhenius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ACID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releases H+ in water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releases OH- in water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Brønsted-Lowry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ACID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donates a proton H+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accepts a proton H+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Everything the Arrhenius definition covers is covered by Brønsted-Lowry too, plus more.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THE 1880S TO 1923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91440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1880s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Arrhenius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1909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Sørensen's scale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7991856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1923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Brønsted and Lowry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FAR AN ACID IONIZES IN WATER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Strong acid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WATER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almost fully ionized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HCl, HNO3, H2SO4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Weak acid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WATER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partly ionized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acetic acid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Any acid that is not strong is weak and ionizes only in part.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Instruments for measuring</a:t>
            </a:r>
            <a:endParaRPr lang="en-US" sz="30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meter and the paper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PH METER AND LITMUS PAPER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pH meter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WORKS WITH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electrodes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NEEDS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calibration first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Litmus paper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USED IN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school and at home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GIVES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rough estimate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pH meter converts the voltage difference between its two electrodes into a pH value.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calculation with logarithms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concentration to pH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HYDRONIUM CONCENTRATION TO PH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7.00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pH at 1.00 × 10^-7 mol/L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neutral solution.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8.00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pH at 1.00 × 10^-8 mol/L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basic solution.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pH scale starts at 0.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starts at 0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and usually runs up to 14, though not always.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ANSWERING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solution has [H3O+] = 1.00 × 10^-8 mol/L. What is its pH?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pH 8.00, a basic solution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pH 8.00, an acidic solution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pH 7.00, a neutral solution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 IS NEUTRAL, EACH UNIT IS A FACTOR OF 10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recaplica.com/en/science/ph-scale/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 EPA · USGS · LibreTexts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 Scale: What It Is and How to Read Acids and Bases — Recap</dc:title>
  <dc:subject>PptxGenJS Presentation</dc:subject>
  <dc:creator>Recaplica</dc:creator>
  <cp:lastModifiedBy>Recaplica</cp:lastModifiedBy>
  <cp:revision>1</cp:revision>
  <dcterms:created xsi:type="dcterms:W3CDTF">2026-10-24T00:13:19Z</dcterms:created>
  <dcterms:modified xsi:type="dcterms:W3CDTF">2026-10-24T00:13:19Z</dcterms:modified>
</cp:coreProperties>
</file>