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 tells you how acidic or basic a water solution is. This presentation covers how it is calculated, how to read the scale, what an acid and a base are, and how pH is measured.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gap is 5 units, and each unit is a factor of 10. The USGS says water draining from some abandoned coal mines can have a pH of 2, which makes it 100,000 times more acidic than neutral water.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 is minus the base-10 logarithm of the hydrogen ion concentration. Since the scale is logarithmic, each whole number up or down changes the H+ concentration by a factor of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Arrhenius proposed the two classes in the 1880s, and Brønsted and Lowry independently proposed the new definitions in 1923. Ammonia, which Arrhenius cannot explain, is a base in the Brønsted-Lowry sense.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Bases split the same way. Strong bases include the hydroxides of the alkali metals, such as NaOH and KOH. Ammonia is a weak base: in water it dissociates by a few percent, depending on concentration.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electrode sits in a liquid of fixed pH and the other responds to the acidity of the sample. Before measuring, the instrument is calibrated with a solution of known pH.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 usually falls between 0 and 14, though not always. The neutral 7 holds at 25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pH is 8.00, above 7.00, so the solution is basic. A follow-up for the class: if the pH drops by two units, how much does the H+ concentration change?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sources: the EPA CADDIS page on pH, the USGS Water Science School, and the LibreTexts chemistry textbooks.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scale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Acids and bases on one scale, in ten slides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COMING OUT OF AN ABANDONED COAL MINE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632" y="2106016"/>
            <a:ext cx="32801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more acidic is pH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water than neutral water?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SCALE TO THE CALCULATION OF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Reading the pH scale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an acid or a base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Instruments for measuring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calculation with logarithms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= -LOG10 [H+], AND IT APPLIES ONLY TO WATER SOLUTIONS: OIL HAS NO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usual range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Usually, not always.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neutral 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25 °C it is the pH of pure water.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factor per unit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pH 7 to pH 6 there is ten times more H+.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ARRHENIUS AND BRØNSTED-LOWRY DEFINE THEM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H+ in water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OH- in water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donates a proton H+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accepts a proton H+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the Arrhenius definition covers is covered by Brønsted-Lowry too, plus more.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AN ACID IONIZES IN WATER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Strong acid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WATER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almost fully ionized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HCl, HNO3, H2SO4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Weak acid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WATER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partly ionized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acetic acid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acid that is not strong is weak and ionizes only in part.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METER AND LITMUS PAPER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meter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WITH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electrodes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calibration first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Litmus paper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school and at home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GIVES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rough estimate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pH meter converts the voltage difference between its two electrodes into a pH value.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pH scale starts at 0.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starts at 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usually runs up to 14, though not always.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solution has [H3O+] = 1.00 × 10^-8 mol/L. What is its pH?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8.00, a basic solution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8.00, an acidic solution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7.00, a neutral solution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IS NEUTRAL, EACH UNIT IS A FACTOR OF 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recaplica.com/en/science/ph-scale/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EPA · USGS ·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 Scale: What It Is and How to Read Acids and Bases — Recap</dc:title>
  <dc:subject>PptxGenJS Presentation</dc:subject>
  <dc:creator>Recaplica</dc:creator>
  <cp:lastModifiedBy>Recaplica</cp:lastModifiedBy>
  <cp:revision>1</cp:revision>
  <dcterms:created xsi:type="dcterms:W3CDTF">2026-10-24T00:13:19Z</dcterms:created>
  <dcterms:modified xsi:type="dcterms:W3CDTF">2026-10-24T00:13:19Z</dcterms:modified>
</cp:coreProperties>
</file>