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Pelagos Sanctuary is an 87,500 km² marine protected area shared by France, Italy and the Principality of Monaco.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inside Pelagos Sanctuary, the area covering the Gulf of Lion, the Ligurian Sea, the northern Tyrrhenian and the Sea of Sardinia, home to resident fin whales, sperm whales and other species.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stops to understand the sanctuary, a treaty before it is a nature reserve: how the agreement began, its borders, the species it covers and its governance.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process started in 1993 with a joint declaration by the three countries in Brussels; the final agreement was signed in Rome on 25 November 1999, and entered into force in 2002, after ratification by Italy, France and Monaco.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sanctuary covers 87,500 km² along 2,022 km of coastline, shared by three signatory countries.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Governance rests on three bodies: the Meeting of the Parties decides, the Scientific and Technical Committee advises, the Permanent Secretariat administers.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ACCOBAMS is a wider agreement, covering the whole Mediterranean, with 24 member countries in 2022, including the same countries that signed Pelagos; the two agreements cooperate through a Memorandum of Understanding.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ministry's list includes fin whale, striped dolphin, sperm whale, long-finned pilot whale, Risso's dolphin, bottlenose dolphin, Cuvier's beaked whale, common dolphin and the Mediterranean monk seal: the seal is a pinniped, still named among the protected marine mammals.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capturing or deliberately disturbing marine mammals; the agreement also regulates high-speed powerboat competitions and whale-watching trips. Second question for the class: which three bodies make up the agreement's governance?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Pelagos Sanctuary has protected Mediterranean cetaceans since 2002, when the agreement entered into force: the borders, species and rules stay the same, whichever year you read this.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Pelagos Sanctuary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marine protected area for cetaceans in the north-western Mediterranean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IN THE LIGURIAN SEA, BETWEEN FRANCE AND SARDINIA</a:t>
            </a:r>
            <a:endParaRPr lang="en-US" sz="1300" dirty="0"/>
          </a:p>
        </p:txBody>
      </p:sp>
      <p:sp>
        <p:nvSpPr>
          <p:cNvPr id="3" name="Shape 1"/>
          <p:cNvSpPr/>
          <p:nvPr/>
        </p:nvSpPr>
        <p:spPr>
          <a:xfrm>
            <a:off x="1022502" y="1737208"/>
            <a:ext cx="2587803"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A fin whale still swims near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Corsica and Sardinia.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Where?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1993 TO THE 2002 RATIFICATION</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An agreement between three countries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An area of 87,500 km²</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species living in the sanctuary</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sets the rules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BRUSSELS DECLARATION TO RATIFICATION</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Joint declaration in Brussels</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Agreement signed in Rome</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2002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Entry into force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SIGNED IN ROME, STRETCHING ACROSS THE LIGURIAN SEA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87,500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km² of protected sea</a:t>
            </a:r>
            <a:pPr indent="0" marL="0">
              <a:lnSpc>
                <a:spcPct val="120000"/>
              </a:lnSpc>
              <a:buNone/>
            </a:pPr>
            <a:r>
              <a:rPr lang="en-US" sz="1500" dirty="0">
                <a:solidFill>
                  <a:schemeClr val="tx2"/>
                </a:solidFill>
                <a:latin typeface="+mn-lt" pitchFamily="34" charset="0"/>
                <a:ea typeface="+mn-lt" pitchFamily="34" charset="-122"/>
                <a:cs typeface="+mn-lt" pitchFamily="34" charset="-120"/>
              </a:rPr>
              <a:t>: Across the Gulf of Lion, the Ligurian Sea, the northern Tyrrhenian and the Sea of Sardinia.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km of coastline</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the Giens peninsula in France to northern Sardinia.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signatory countries</a:t>
            </a:r>
            <a:pPr indent="0" marL="0">
              <a:lnSpc>
                <a:spcPct val="120000"/>
              </a:lnSpc>
              <a:buNone/>
            </a:pPr>
            <a:r>
              <a:rPr lang="en-US" sz="1500" dirty="0">
                <a:solidFill>
                  <a:schemeClr val="tx2"/>
                </a:solidFill>
                <a:latin typeface="+mn-lt" pitchFamily="34" charset="0"/>
                <a:ea typeface="+mn-lt" pitchFamily="34" charset="-122"/>
                <a:cs typeface="+mn-lt" pitchFamily="34" charset="-120"/>
              </a:rPr>
              <a:t>: Italy, France and the Principality of Monaco.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DECIDES INSIDE THE SANCTUARY</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550" b="1" dirty="0">
                <a:solidFill>
                  <a:schemeClr val="tx1"/>
                </a:solidFill>
                <a:latin typeface="+mj-lt" pitchFamily="34" charset="0"/>
                <a:ea typeface="+mj-lt" pitchFamily="34" charset="-122"/>
                <a:cs typeface="+mj-lt" pitchFamily="34" charset="-120"/>
              </a:rPr>
              <a:t>Meeting of the Parties</a:t>
            </a:r>
            <a:endParaRPr lang="en-US" sz="155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agreement's decision-making body</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Brings together representatives of the three countries and makes the calls on the agreement.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600" b="1" dirty="0">
                <a:solidFill>
                  <a:schemeClr val="tx1"/>
                </a:solidFill>
                <a:latin typeface="+mj-lt" pitchFamily="34" charset="0"/>
                <a:ea typeface="+mj-lt" pitchFamily="34" charset="-122"/>
                <a:cs typeface="+mj-lt" pitchFamily="34" charset="-120"/>
              </a:rPr>
              <a:t>Scientific Committee</a:t>
            </a:r>
            <a:endParaRPr lang="en-US" sz="16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Advisory role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Supports the Parties with scientific and technical input.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Secretariat</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Administrative duties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Runs the daily work and coordination behind the agreement.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SANCTUARY INSIDE A BIGGER AGREEMENT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Pelagos Sanctuary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AREA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87,500 km², north-western Mediterranean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SIGNED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1999, Italy, France, Monaco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ACCOBAMS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AREA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whole Mediterranean plus a stretch of Atlantic</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MEMBERS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24 countries in 2022</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Pelagos is smaller, nested inside ACCOBAMS, with its own rules.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Pelagos Sanctuary protects only large whales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agreement covers every Mediterranean cetacean, from the fin whale to the sperm whale, and the Italian Ministry of the Environment lists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Mediterranean monk seal</a:t>
            </a:r>
            <a:pPr indent="0" marL="0">
              <a:lnSpc>
                <a:spcPct val="125000"/>
              </a:lnSpc>
              <a:buNone/>
            </a:pPr>
            <a:r>
              <a:rPr lang="en-US" sz="1750" dirty="0">
                <a:solidFill>
                  <a:srgbClr val="D8D6CF"/>
                </a:solidFill>
                <a:latin typeface="+mn-lt" pitchFamily="34" charset="0"/>
                <a:ea typeface="+mn-lt" pitchFamily="34" charset="-122"/>
                <a:cs typeface="+mn-lt" pitchFamily="34" charset="-120"/>
              </a:rPr>
              <a:t> among the marine mammals it covers, a pinniped species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TO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the Pelagos Agreement ban for anyone sailing in the area?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Nothing, it's just a geographic label</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Capturing or deliberately disturbing marine mammals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Commercial fishing only</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recaplica.com/en/science/pelagos-sanctuary/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Pelagos Sanctuary · MASE · ISPRA · ACCOBAMS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Pelagos Sanctuary: the Mediterranean marine protected area for whales — Recap</dc:title>
  <dc:subject>PptxGenJS Presentation</dc:subject>
  <dc:creator>Recaplica</dc:creator>
  <cp:lastModifiedBy>Recaplica</cp:lastModifiedBy>
  <cp:revision>1</cp:revision>
  <dcterms:created xsi:type="dcterms:W3CDTF">2026-10-11T04:25:53Z</dcterms:created>
  <dcterms:modified xsi:type="dcterms:W3CDTF">2026-10-11T04:25:53Z</dcterms:modified>
</cp:coreProperties>
</file>