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Otters are 14 species of semiaquatic or marine carnivorous mammals, related to badgers, martens, and weasels.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sea otter has no layer of fat (blubber) like seals do: it insulates against the cold with dense, waterproof fur, according to the U.S. Fish and Wildlife Service.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subfamily Lutrinae includes 14 species, part of the Mustelidae along with badgers, martens, and weasels. Most live in fresh water; only the sea otter is fully marine. Conservation status varies widely from species to species.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species, three habitats: the sea otter hunts along the rocky and sandy coasts of California down to about 24 meters deep; the giant otter holds a family territory of about 12 km² in the Orinoco, Amazon, and La Plata basins; the Eurasian otter, in a Mediterranean river during a drought, reached a density up to five times higher than previous estimates for the Iberian Peninsula.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2007 study by Terrie Williams (UC Santa Cruz), published in Proceedings of The Royal Society B, found higher concentrations of neuroglobin and cytoglobin — proteins discovered in 2000 that protect the brain from oxygen deprivation during dives — in dolphins, whales, sea otters, sea lions, and bobcats.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one of the most surprising differences between the sea otter and other marine mammals: no fat, just fur and a very demanding metabolism.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species, three very different social strategies, from the sea otter's temporary gatherings to the giant otter's stable family, to the mutual tolerance observed in the Eurasian otter during drought.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dense, waterproof fur traps air bubbles that insulate against the cold, according to the U.S. Fish and Wildlife Service. Follow-up question for the class: why, as a result, does it have to eat so much every 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includes the quiz, flashcards, and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Otters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Behavior, Habitat, and Aquatic Adaptations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581375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fat under the skin: how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sea otter stay warm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 freezing ocean?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they are: 14 species, one family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they live: from tropical rivers to ocean coasts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adapt to water and cold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behave: alone or in groups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they 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 species, one family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SUBFAMILY, DIFFERENT WORLDS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otter species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all belonging to the subfamily Lutrinae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fully marine species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Enhydra lutris; all other 13 also live in fresh water, per the IUCN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species already Endangered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sea otter, giant otter, and hairy-nosed otter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they live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rivers to coasts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PACIFIC COASTLINE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Sea otter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typical depth of hunting dives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SOUTH AMERICAN BASINS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Giant otter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km²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territory of a family group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MEDITERRANEAN RIVERS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Eurasian otter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4.21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ind./km²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density in a river during drought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adapt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fur, breath-holding, tools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BRAIN BUILT FOR BREATH-HOLDING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land mammals analyzed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Terrie Williams's study, alongside 23 marine mammals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times more protective proteins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species with the longest dives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 underwater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record held by Weddell seals, staying alert the whole time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Otters have no layer of fat under their fur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Unlike seals and walruses, the sea otter has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blubber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it insulates against the cold using only extremely dense fur that traps air bubbles, which is why it has to eat 20-30% of its own weight every day. To get that food it also uses a rock as an anvil, pulled from a pouch of skin under its forelimb, to crack open shells and mollusks.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behave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alone or in groups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LIFE, THREE DIFFERENT WAYS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Sea otter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temporary groups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gathers in "rafts," often all-female groups resting in a kelp bed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Giant otter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stable family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groups of 5-8 individuals, hunting alone in shallow water, coordinated in deeper water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Eurasian otter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overlapping territories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 territoriality during drought conditions, possibly due to kinship among individuals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doesn't the sea otter need a layer of fat like seals 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has dense, waterproof fur that traps air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only lives in warm water year-round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has a metabolism that generates heat by swimming nonstop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recaplica.com/en/science/otters-behavior-habitat-adaptations/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IUCN Otter Specialist Group · US Fish and Wildlife Service · Animal Diversity Web · UC Santa Cruz · Scientific Reports · NOAA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Otters: Behavior, Habitat, and Aquatic Adaptations — Recap</dc:title>
  <dc:subject>PptxGenJS Presentation</dc:subject>
  <dc:creator>Recaplica</dc:creator>
  <cp:lastModifiedBy>Recaplica</cp:lastModifiedBy>
  <cp:revision>1</cp:revision>
  <dcterms:created xsi:type="dcterms:W3CDTF">2026-09-20T19:29:37Z</dcterms:created>
  <dcterms:modified xsi:type="dcterms:W3CDTF">2026-09-20T19:29:37Z</dcterms:modified>
</cp:coreProperties>
</file>