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how math sorts numbers into nested families: natural, whole, integer, rational, and real. We'll see what each set adds to the one before it, where the symbols come from, and why Q and R, both infinite, aren't the same size of infinite.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inside the natural numbers, some operations simply get stuck: subtraction doesn't always have an answer, division doesn't either, and the square root of 2 is neither a whole number nor a fraction. Each larger set, whole, integer, rational, real, fixes one operation that used to fail.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OpenStax's College Algebra starts the natural numbers at 1 and treats zero as the first whole number, a separate in-between set. Older traditions, including Peano's, fold zero straight into the naturals — both conventions are in use, depending on the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Integers add the negative counterparts of the whole numbers, so subtraction always has an answer. Rational numbers then add fractions m/n, with n never zero, so division always has an answer too — as OpenStax defines the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numbers close the last gap: any decimal expansion, ending, repeating, or neither, lands somewhere on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 used R for the rationals and blackletter R for the reals in 1872. Later that century Peano gave the natural numbers an axiomatic foundation. In the 1930s Landau wrote the integers with a fraktur Z topped by a bar. In 1947, Bourbaki's Algèbre fixed the now-standard Z (from Zahlen) and Q (from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Pythagorean discovery of incommensurability to Dedekind's rigorous construction in 1872, more than two thousand years pass; full acceptance of irrationals as numbers didn't arrive until the seventeenth and eighteenth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Q, the rational numbers, which add fractions to the integers. Follow-up for the room: why is Q countable while R isn't, if both are infinite?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has the full comparison table across all five sets, a worked example of classifying a number, and links to arithmetic, algebra, and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counting to the real line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33090" y="2106016"/>
            <a:ext cx="20860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one set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enough?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and whole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 and rational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real numbers add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and their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2, 3, 4… the counting numbers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MISSING PIECE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zero, in this convention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Whole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 numbers plus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ADDS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starting point at 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are naturals plus zero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plus negatives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subtraction, always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m/n, n not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division, always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set solves one stuck operation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Stop/loop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15/8 = 1.875, 4/11 = 0.3636…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IRRATIONAL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Never loops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 2, pi and the like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Countability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strictly larger infinity than Q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SYMBOLS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fraktur Z with a bar, before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 uses R for the reals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 for the naturals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 standardizes Z and Q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Irrational numbers aren't a recent idea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 of incommensurable quantities goes back to the Pythagoreans; full acceptance as numbers in their own right didn't come until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seventeenth and eighteenth centuries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Dedekind's rigorous construction arriving only in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set makes division always possible?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recaplica.com/en/science/number-sets/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Sets: A Definition of Natural, Integer, Rational, and Real Numbers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