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look inside the atomic nucleus, at the two ways it releases energy: by splitting or by joining.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A nuclear plant splits heavy nuclei, that's fission. The Sun joins light nuclei, that's fusion. Different reactions, both releasing energy from the atomic nucleus.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We'll cover fission first, then fusion, then three ongoing experiments, and finally a direct comparison.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fission releases an average of 2.45 neutrons: only one needs to trigger another fission to sustain the chain reaction, the rest are lost or absorbed.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Triggering fusion on Earth takes heating the fuel to roughly 50 million degrees; ITER targets 150 million degrees, ten times the Sun's core.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different experiments, three ways of measuring progress in fusion research.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direct comparison: fission releases more energy at every single event, but fusion releases more per unit of fuel mass.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most concrete difference between the two reactions today: one is already deployed technology, the other is still research.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fission: about 200 MeV against 17.6 MeV for a deuterium-tritium fusion, per single event. Follow-up for the class: what happens if you compare a full kilogram of fuel instead?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flashcards, and concept map to review fission and fusion.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Nuclear Fission and Fusion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ways to release the energy locked in the atomic nucleus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HEAVY NUCLEUS, ONE LIGHT NUCLEUS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27766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 a nuclear plant and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Sun run on the same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process?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A HEAVY NUCLEUS TO A LIGHT 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fission works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fusion works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is testing fusion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processes, compared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JUST ONE NEUTRON, OUT OF 2.45, KEEPS IT GOING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77316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heat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about 85% of the energy becomes heat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impact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neutron strikes a uranium-235 nucleus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split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nucleus breaks into two smaller nuclei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release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energy and an average of 2.45 new neutrons come free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PLASMA CLIMBS TO TENS OF MILLIONS OF DEGREES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ITER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project target, 150 million degrees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Heating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fuel, hydrogen isotopes, is heated to extreme temperatures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Confinement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magnetic field holds the rarefied plasma together, inside a tokamak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merge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deuterium and a tritium nucleus join and release energy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2022 TO 2026, THREE FUSION MILESTONES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NIF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U.S. laser laboratory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December 5, 2022, passed scientific energy breakeven for the first time in a laboratory, 3.15 megajoules produced against 2.05 delivered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EAST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Chinese tokamak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January 2025, sustained a plasma for 1,066 seconds, more than double the 2023 record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tokamak under construction in France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 of October 2026, is still being assembled, targeting 500 MW from 50 MW of input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NUCLEUS, TWO REACTIONS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Fission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INSIDE THE NUCLEUS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heavy nucleus, such as uranium-235, splits in two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EVENT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releases about 200 MeV of energy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Fusion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INSIDE THE NUCLEUS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light hydrogen nuclei join into 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EVENT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releases 17.6 MeV of energy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Fission wins per single event, fusion wins per kilogram of fuel.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RESEARCH STANDS, AS OF OCTOBER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Fission already runs power plants. Fusion is still a laboratory pursuit.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Fission is the process already used in today's nuclear plants, and it leaves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long-lived radioactive waste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Fusion is not expected to produce that kind of waste, but as of October 2026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fusion plant generates power at commercial scale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releases more energy: a single uranium-235 fission or a single deuterium-tritium fusion?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Fission, at about 200 MeV versus 17.6 MeV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Fusion, with more energy per event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 release the same amount of energy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comparison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recaplica.com/en/science/nuclear-fission-fusion-difference/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 Nuclear Association · ITER Organization · NRC · LLNL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Nuclear Fission and Fusion: How They Differ — Recap</dc:title>
  <dc:subject>PptxGenJS Presentation</dc:subject>
  <dc:creator>Recaplica</dc:creator>
  <cp:lastModifiedBy>Recaplica</cp:lastModifiedBy>
  <cp:revision>1</cp:revision>
  <dcterms:created xsi:type="dcterms:W3CDTF">2026-10-20T01:29:56Z</dcterms:created>
  <dcterms:modified xsi:type="dcterms:W3CDTF">2026-10-20T01:29:56Z</dcterms:modified>
</cp:coreProperties>
</file>