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Non-Euclidean geometry appears the moment you drop Euclid's fifth postulate, the one about parallel lines, while keeping everything else intact. Two alternative, coherent, real geometries follow from that single move.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seed of hyperbolic geometry, worked out by Lobachevsky in the 1820s: deny Euclid's fifth postulate and see what still stands.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 Euclid avoided using the fifth postulate for as long as he could. For two thousand years mathematicians tried to prove it from the other four and kept failing: Wallis, Saccheri, Lambert, Legendre. D'Alembert called it, in 1767, the scandal of elementary geometry.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Bolyai and Lobachevsky arrive independently at the same geometry in the 1820s. Gauss called Bolyai a first-rate geometer. Lobachevsky died in 1856 without seeing his work recognized: acceptance only arrived between 1866 and 1887.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hyperbolic geometry, at least two parallels pass through a point outside a given line, and a triangle's angles always add up to less than 180°. Since 1997, Daina Taimina has made it visible by crocheting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Riemann's elliptic geometry, no parallel exists at all: every pair of lines always meets. A triangle's angles always exceed 180°.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1871 Felix Klein proved that all three geometries are equally self-consistent: none is more true than the others in a mathematical sense.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Non-Euclidean geometry is the geometric foundation of an experimentally confirmed theory, gravity described as the curvature of spacetime.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self-consistent geometries, each with its own rule about parallels: which one to use depends on what's being described.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Non-Euclidean Geometry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happens when you take one rule away from Euclid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91054" y="1737208"/>
            <a:ext cx="36031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if two parallels passed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through a point outside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line, not just 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stubborn postulate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new geometries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Riemann's geometry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mathematics to physics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FAILED ATTEMPTS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fifth postulate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300 BC – 18th century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Wallis reduces it to another form, not a real proof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1697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Saccheri denies it and looks for a contradiction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Lambert follows Saccheri's method, no verdict either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GOT THERE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János Bolyai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Hungary, 1823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Discovers hyperbolic geometry at 21, publishes it as a 24-page appendix.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Nikolai Lobachevsky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Russia, 1829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first, in the Kazan Messenger; the work goes unnoticed for decades.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 Friedrich Gauss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Germany, 1790s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Gets there before both of them but never publishes, wary of controversy.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HYPERBOLIC GEOMETRY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 more parallels through an outside point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instead of Euclid's single parallel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&lt;180°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triangle's angles, always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instead of exactly 180° in Euclidean geometry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Negative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curvature of the space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space folds inward on itself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ELLIPTIC GEOMETRY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parallels possible through an outside point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every pair of lines meets, always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&gt;180°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triangle's angles, always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instead of exactly 180° in Euclidean geometry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curvature of the space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space curves back on itself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OF SHAPING SPACE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Euclidean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TRIANGLE ANGLES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Always 180°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CURVATURE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Non-Euclidean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TRIANGLE ANGLES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Below or above 180°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CURVATURE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Negative or positive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starting rule, different spaces.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Spacetime's curvature is written in Riemann's language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Einstein found, in the mathematical apparatus that grew out of the 1854 lecture, exactly the structure needed for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 relativity, completed in 1915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recaplica.com/en/science/non-euclidean-geometry/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Stanford Encyclopedia of Philosophy · Kronecker Wallis · Cornell Chronicle · EscherMath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Non-Euclidean Geometry: Hyperbolic and Elliptic Compared — Recap</dc:title>
  <dc:subject>PptxGenJS Presentation</dc:subject>
  <dc:creator>Recaplica</dc:creator>
  <cp:lastModifiedBy>Recaplica</cp:lastModifiedBy>
  <cp:revision>1</cp:revision>
  <dcterms:created xsi:type="dcterms:W3CDTF">2026-09-21T10:24:42Z</dcterms:created>
  <dcterms:modified xsi:type="dcterms:W3CDTF">2026-09-21T10:24:42Z</dcterms:modified>
</cp:coreProperties>
</file>