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Newton's three laws of motion describe how forces change the way objects move. Isaac Newton published them in 1687, but the formula we study in school, F=ma, is a later rewrite of his original idea. Today we cover the three laws, the story behind them, and the most common myths.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Because, as Newton's first law says, a body in motion keeps moving in a straight line at constant speed until an external force changes that. The ball slows down only because of friction with the grass, not because a push "runs out."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inertial reference frame is one where the first law holds. Earth isn't perfectly inertial because it spins and orbits, but its acceleration is less than 3.4×10⁻² m/s², small enough to call labs on Earth "approximately inertial" for most practical purposes.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widespread idea, a leftover from pre-Galilean Aristotelian physics, holds that a force is always needed to keep an object moving. Newton's first law disproves it: a body moving in a straight line at constant speed needs no force at all to keep going.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second law, a = Fnet / m = 51 N / 24 kg, about 2.1 m/s². The newton is the SI unit of force: 1 N is the force needed to accelerate a 1 kg object at 1 m/s².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Saturn V had a launch mass of 2.80×10⁶ kg, about 98.9% of which was fuel. Burning 1.40×10⁴ kg of fuel per second, with exhaust gases expelled at about 2.40×10³ m/s, its initial acceleration was around 2.20 m/s². That's why large rockets need multiple stages: they have to shed mass as it burns.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thinking the two action-reaction forces act on the same body and so "cancel out." OpenStax makes it clear: they don't cancel because they act on different systems. When a swimmer pushes the wall backward, the wall pushes her forward, and that force is what makes her move.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Rockets work better in a vacuum, where they can expel exhaust gases more freely: they don't need to "push against" air, because they carry both fuel and oxidizer on board. A helicopter creates lift by pushing air downward and getting an upward reaction force in return.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Mass is an intrinsic property, it doesn't change with location. Weight is a force, w = m·g, and depends on local gravity: a 1 kg object weighs 9.80 N on Earth and about 1.6 N on the Moon, same mass, different weight.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near the speed of light, mass no longer stays constant and the classical F=ma relationship breaks down: net force needs to be defined more generally as the rate of change of momentum. It's the same spirit as Newton's original 1687 wording, which spoke of a "change of motion" rather than the simple product of mass and acceleration.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false. They act on two different bodies, so they never cancel out. If there's time, a second question from the Recap's quiz: a lawnmower pushed with a net force of 51 N and a mass of 24 kg, what acceleration does it get? (About 2.1 m/s², from F=ma.)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Recap page has a 5-question quiz and 8 flashcards, with the full sources listed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Newton's Three Laws of Motion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actually say, from lawnmowers to rockets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26994" y="2106016"/>
            <a:ext cx="48598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ball keep rolling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any push?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WE'LL COVER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law, inertia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second law, F=ma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third law, action and reaction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Mass, weight, and the limits of the laws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law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body at rest, a body in motion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INERTIA,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net force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 acceleration, motion stays unchanged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3.4×10⁻²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m/s², Earth's acceleration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small enough to call a lab on Earth nearly inertial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Moving at constant speed doesn't require any force.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contradicts Aristotelian physics, which held that a force was always needed to keep something moving. It only seems false because in everyday life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friction slows nearly everything down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second law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Force, mass, and acceleration together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EXAMPLE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Lawnmower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m/s²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51 N of force and 24 kg of mass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FORMULA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F=ma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a=F/m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Acceleration equals force over mass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UNIT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Newton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Accelerates 1 kg by 1 m/s²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SATURN V, THE SECOND LAW AT WORK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liftoff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2.80×10⁶ kg, almost all of it fuel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Engines burning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1.40×10⁴ kg/s of fuel burned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Initial acceleration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2.20 m/s²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third law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force creates another, equal and opposite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Action and reaction never cancel each other out.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forces are equal and opposite, but they act 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bodies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the same one — which is why motion is still possible.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THIRD LAW IN ACTION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rocket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Propulsion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Expels exhaust gases, works even in a vacuum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helicopter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Lift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Pushes air down, gets pushed up in return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swimmer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pool wall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Pushes the wall back, the wall pushes her forward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Mass, weight, and the limits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changes elsewhere, where Newton stops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 VERSUS WEIGHT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Amount of matter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IT CHANGE?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Never, same everywhere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Weight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 of gravity, w=mg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IT CHANGE?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Yes, with local gravity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kg weighs 9.80 N on Earth, about 1.6 N on the Moon.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26994" y="1737208"/>
            <a:ext cx="157134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F=ma stop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working near the speed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light?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 · 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True or false: the two action-reaction forces always cancel out.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True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FOR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5-question quiz and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recaplica.com/en/science/newtons-laws-of-motion/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Glenn Research Center · OpenStax · Stanford Encyclopedia of Philosophy · MacTutor · Einstein-Online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Newton's Three Laws of Motion: What They Actually Say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