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narwhal is an Arctic toothed whale — almost nothing the name suggests is literal.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that spiral point is a tooth: one of an adult male's teeth, grown in a spiral out through the lip.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Fisheries the narwhal belongs to the order Cetacea, family Monodontidae; NOAA Ocean Exploration notes it is unusual among toothed whales because it has no functional teeth in its mouth besides the tusk.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NOAA Fisheries' general cetacean page splits baleen and toothed whales by baleen versus teeth, and by what each group eats.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Fisheries the tusk spirals counterclockwise, can reach about 3 meters and weigh over 9 kg; it is normally the left upper tooth of males, starting around two to three years of age, that develops into the tusk.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confirms directly that the tusk is in fact a tooth, not a horn-like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tusk is lined with tiny channels in contact with seawater, which some research suggests could make it an environmental sensor as well as a status marker among males.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Fisheries the narwhal makes an annual seasonal migration between winter pack ice, coastal waters, and open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reports males up to 5.4 meters and 1,900 kg; National Geographic places the adult body between 4 and 6 meters and around 1.4 tonnes.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cites the IUCN Red List's 2017 Least Concern classification; National Geographic describes the species as «near threatened» without stating the year of that assessment.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Ocean Exploration the narwhal lives in remote places, in a habitat that is dark and ice-covered for much of the year, which makes it hard to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that it's a tooth grown in a spiral — the same tooth that stays hidden inside the mouth in other toothed whales. Follow-up for the class: why aren't toothed whales technically counted as whales the way baleen whales 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narwhal is an Arctic toothed whale with a tusk that is a tooth, grown in a spiral up to about three meters 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Narwhal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Arctic animal mistaken for a horned whale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377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narwhal really have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TO KNOW ABOUT THE NARWHAL,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actually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tusk actually is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has 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lives, and how many are left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actually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mammal mistaken for both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CLOSER TO DOLPHINS THAN TO WHALES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Beluga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family, Monodontidae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its closest relative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Teeth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baleen plates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narwhal is a toothed whale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Milk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nurses its calves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mammal that breathes air, not a fish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TEETH OR BALEEN — THE SPLIT BETWEEN THE TWO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Toothed whales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teeth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fish, squid, other marine mammals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Baleen whales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MOUTH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baleen plates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krill filtered from water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narwhal belongs to the first group; «whale» in its name is a holdover.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tusk actually is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tooth, grown out through the lip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SPIRAL TOOTH IN ADULT MALES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up 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tusk's maximum length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over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weight it can exceed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age it starts growing in males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tusk is a tooth, grown in a spiral.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one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adult male's upper teeth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grown out through the lip in a spiral.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MALES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Rank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hypothesis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signals standing without a fight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FEMALE CHOICE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Courtship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2nd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hypothesis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may play a part in mate choice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ENVIRONMENT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hypothesis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may sense changes in the water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has 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hypotheses on its purpose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lives, and how many are left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Arctic ice, uncertain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WINTER PACK ICE TO OPEN WATER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pack ice, using cracks and breathing holes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Spring-summer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coastal waters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Autumn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open water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THAN THE NAME MIGHT SUGGEST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adult males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according to NOAA Fisheries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adult males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weight according to NOAA Fisheries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adult females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weight according to NOAA Fisheries; WWF Arctic reports slightly higher figures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WWF ARCTIC AND NATIONAL GEOGRAPHIC DON'T AGREE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WWF Arctic / IUCN, 2017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least concern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~123,000 mature individuals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Geographic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 threatened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stated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sources disagree; the dated 2017 IUCN assessment stands.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DIVES BEYOND 1,800 METERS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over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maximum depth observed on a dive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under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it spends much of its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 narwhal's tusk?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horn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tooth that grows in a spiral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bone from the nose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recaplica.com/en/science/narwhal/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NOAA Ocean Exploration · WWF Arctic · National Geographic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Narwhal? The Truth Behind the Arctic «Unicorn of the Sea» — Recap</dc:title>
  <dc:subject>PptxGenJS Presentation</dc:subject>
  <dc:creator>Recaplica</dc:creator>
  <cp:lastModifiedBy>Recaplica</cp:lastModifiedBy>
  <cp:revision>1</cp:revision>
  <dcterms:created xsi:type="dcterms:W3CDTF">2026-10-11T04:25:53Z</dcterms:created>
  <dcterms:modified xsi:type="dcterms:W3CDTF">2026-10-11T04:25:53Z</dcterms:modified>
</cp:coreProperties>
</file>