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narwhal is an Arctic toothed whale — almost nothing the name suggests is literal.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No, that spiral point is a tooth: one of an adult male's teeth, grown in a spiral out through the lip.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According to NOAA Fisheries the narwhal belongs to the order Cetacea, family Monodontidae; NOAA Ocean Exploration notes it is unusual among toothed whales because it has no functional teeth in its mouth besides the tusk.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According to NOAA Fisheries the tusk spirals counterclockwise, can reach about 3 meters and weigh over 9 kg; it is normally the left upper tooth of males, starting around two to three years of age, that develops into the tusk.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WWF Arctic confirms directly that the tusk is in fact a tooth, not a horn-like structure.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According to NOAA Fisheries the narwhal makes an annual seasonal migration between winter pack ice, coastal waters, and open water.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WWF Arctic reports males up to 5.4 meters and 1,900 kg; National Geographic places the adult body between 4 and 6 meters and around 1.4 tonnes.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answer is that it's a tooth grown in a spiral — the same tooth that stays hidden inside the mouth in other toothed whales. Follow-up for the class: why aren't toothed whales technically counted as whales the way baleen whales are?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narwhal is an Arctic toothed whale with a tusk that is a tooth, grown in a spiral up to about three meters long.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SCIENCE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Narwhal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Arctic animal mistaken for a horned whale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QUICK QUESTION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137744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Does a narwhal really have 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horn?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TO KNOW ABOUT THE NARWHAL, IN SHORT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it actually is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the tusk actually is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it has one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it lives, and how many are left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CLOSER TO DOLPHINS THAN TO WHALES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Beluga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same family, Monodontidae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its closest relative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Teeth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 baleen plates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narwhal is a toothed whale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Milk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nurses its calves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 mammal that breathes air, not a fish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SPIRAL TOOTH IN ADULT MALES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meters, up to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tusk's maximum length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9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kg, over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weight it can exceed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2-3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years old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age it starts growing in males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MYTH BUSTED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tusk is a tooth, grown in a spiral.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 is one of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 adult male's upper teeth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grown out through the lip in a spiral.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WINTER PACK ICE TO OPEN WATER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Winter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the pack ice, using cracks and breathing holes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Spring-summer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toward coastal waters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Autumn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open water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BIGGER THAN THE NAME MIGHT SUGGEST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4.8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meters, adult males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length according to NOAA Fisheries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1,600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kg, adult males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weight according to NOAA Fisheries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1,000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kg, adult females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weight according to NOAA Fisheries; WWF Arctic reports slightly higher figures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QUICK QUESTION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is a narwhal's tusk?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 horn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 tooth that grows in a spiral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 bone from the nose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NOW, TIME TO REVIEW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on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recaplica.com/en/science/narwhal/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NOAA Fisheries · NOAA Ocean Exploration · WWF Arctic · National Geographic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Is a Narwhal? The Truth Behind the Arctic «Unicorn of the Sea» — Recap</dc:title>
  <dc:subject>PptxGenJS Presentation</dc:subject>
  <dc:creator>Recaplica</dc:creator>
  <cp:lastModifiedBy>Recaplica</cp:lastModifiedBy>
  <cp:revision>1</cp:revision>
  <dcterms:created xsi:type="dcterms:W3CDTF">2026-10-11T04:25:53Z</dcterms:created>
  <dcterms:modified xsi:type="dcterms:W3CDTF">2026-10-11T04:25:53Z</dcterms:modified>
</cp:coreProperties>
</file>