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Muscle hypertrophy is the enlargement of the fibres you already have, not the appearance of new ones. It happens when resistance training puts muscles under more tension than they are used to, and the tissue responds by building more contractile protein than it breaks down. Today we look at what actually grows, how the mechanism works, what the research has measured and why the answer differs from person to person. This explains a phenomenon, it does not hand out a training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The workout provides the signal, but construction happens afterwards, over the following hours and days, when muscle protein synthesis exceeds breakdown. Without recovery and enough protein the balance never turns positive. A single episode changes little; it is hundreds of episodes, one after another, that produce a visibly thicker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 that starts everything is mechanical tension, a force the fibres must resist that exceeds what they are used to. The literature on hypertrophy mechanisms treats mechanical tension as central, alongside muscle damage and metabolic stress, which can also contribute to exercise-induced growth. After resistance training, and with enough amino acids available, muscle protein synthesis rises above breakdown for a number of hours. It is hundreds of episodes that produce a visibly thicker fibre, an increase in the cross-sectional area of existing fibres.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the American College of Sports Medicine updated its position on resistance training by synthesising 137 systematic reviews covering more than 30,000 participants. For hypertrophy the synthesis names two things, higher weekly volumes, at least 10 sets per muscle group, and eccentric overload, the phase in which the muscle lengthens while resisting the load, meaning the moment you lower the weight rather than lift it. Heavy loads, at least 80% of one-rep max, are the specific recommendation for maximal strength instead. These are values observed across groups of people, not instructions for any individual.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meta-regression published in Sports Medicine analysed 67 studies across 2,058 participants. Size and strength both climb as weekly volume rises, but both best-fit models describe diminishing returns, meaning the tenth weekly set adds less than the fifth and the twentieth less than the tenth; that drop-off is considerably more pronounced for strength than for hypertrophy. The same work finds that frequency, how many times a week a muscle is trained, clearly affects strength, while its effect on muscle size is compatible with negligible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a meta-analysis of 21 studies compared low loads, up to 60% of one-rep max, against high loads, with sets taken to failure in both cases. Changes in muscle size came out similar; gains in maximal strength significantly favoured the heavy loads, while isometric strength showed no difference between conditions. So there is plenty of latitude on load for anyone focused on size, and much less for anyone chasing a bigger one-rep max.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systematic review of 15 studies measured a statistically significant but trivially small advantage for sets taken to failure, effect size 0.19, which disappears once the studies on momentary muscular failure itself are isolated, 0.12 and not significant; the authors conclude there is no evidence that training to failure is superior. The reference meta-analysis on protein, 49 studies and 1,863 participants, confirms that supplementation increases strength and fat-free mass in people who train, but past a total intake of about 1.62 g per kg of body mass per day it produces no further gains in fat-free mass; the effect is stronger in already-trained people and reduced in older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explanatory article can describe the mechanism and report what has been measured across groups of people, but it cannot say how many sets you need. That stays an individual judgement, best left to someone qualified who can watch you train. For a programme suited to your situation, and always in the presence of illness, injury, pregnancy or ongoing treatment, consult a doctor and a qualified exercise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Muscle hypertrophy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a fibre gets thicker, and what the research has measured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202940"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muscle built while you lift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weight?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actually grows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mechanism, step by step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answer is yours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EFFORT TO A THICKER FIBRE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new fibres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existing ones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hundreds of episodes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Mechanical tension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effort beyond the usual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Positive balance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synthesis above breakdown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Thicker fibre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the days after, not during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ACSM 2026 LINKS TO GREATER HYPERTROPHY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weekly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at least 10 sets per muscle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systematic reviews</a:t>
            </a:r>
            <a:pPr indent="0" marL="0">
              <a:lnSpc>
                <a:spcPct val="120000"/>
              </a:lnSpc>
              <a:buNone/>
            </a:pPr>
            <a:r>
              <a:rPr lang="en-US" sz="1500" dirty="0">
                <a:solidFill>
                  <a:schemeClr val="tx2"/>
                </a:solidFill>
                <a:latin typeface="+mn-lt" pitchFamily="34" charset="0"/>
                <a:ea typeface="+mn-lt" pitchFamily="34" charset="-122"/>
                <a:cs typeface="+mn-lt" pitchFamily="34" charset="-120"/>
              </a:rPr>
              <a:t>: synthesised, over 30,000 participants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Lowering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eccentric overload</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you lower the weight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WORK, AND HOW TO SPREAD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Weekly volume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RISES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Rises, then adds less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DATA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studies, 2,058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STRENGTH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effect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HYPERTROPHY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Negligible values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weekly total weighs more than how you spread it out.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size, load can be light or heavy.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meta-analysis of 21 studies, with sets taken to failure in both cases, measured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similar increases in muscle size</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low loads (up to 60% of one-rep max) and high loads;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maximal strength</a:t>
            </a:r>
            <a:pPr indent="0" marL="0">
              <a:lnSpc>
                <a:spcPct val="125000"/>
              </a:lnSpc>
              <a:buNone/>
            </a:pPr>
            <a:r>
              <a:rPr lang="en-US" sz="1750" dirty="0">
                <a:solidFill>
                  <a:srgbClr val="D8D6CF"/>
                </a:solidFill>
                <a:latin typeface="+mn-lt" pitchFamily="34" charset="0"/>
                <a:ea typeface="+mn-lt" pitchFamily="34" charset="-122"/>
                <a:cs typeface="+mn-lt" pitchFamily="34" charset="-120"/>
              </a:rPr>
              <a:t> improved significantly more with heavy loads.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FAILURE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Not required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No evidence of superiority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PROTEIN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About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per day</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Past it, supplements add nothing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Afterwards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50" b="1" dirty="0">
                <a:solidFill>
                  <a:schemeClr val="accent1"/>
                </a:solidFill>
                <a:latin typeface="+mj-lt" pitchFamily="34" charset="0"/>
                <a:ea typeface="+mj-lt" pitchFamily="34" charset="-122"/>
                <a:cs typeface="+mj-lt" pitchFamily="34" charset="-120"/>
              </a:rPr>
              <a:t>Hours</a:t>
            </a:r>
            <a:pPr indent="0" marL="0">
              <a:buNone/>
            </a:pPr>
            <a:r>
              <a:rPr lang="en-US" sz="1600" b="1" dirty="0">
                <a:solidFill>
                  <a:schemeClr val="accent1"/>
                </a:solidFill>
                <a:latin typeface="+mj-lt" pitchFamily="34" charset="0"/>
                <a:ea typeface="+mj-lt" pitchFamily="34" charset="-122"/>
                <a:cs typeface="+mj-lt" pitchFamily="34" charset="-120"/>
              </a:rPr>
              <a:t> and days</a:t>
            </a:r>
            <a:endParaRPr lang="en-US" sz="36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Growth comes after the session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CAUTION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is the mechanism, not a training programme.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presence of illness, injury, pregnancy or ongoing treatment, consult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qualified exercise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recaplica.com/en/science/muscle-hypertrophy/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 hypertrophy: how muscle grows and what the research says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