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Mitosis and meiosis are the two ways cells divide. Mitosis produces two cells identical to the parent, for growing, repairing tissues and replacing old cells; meiosis produces four cells with half the chromosomes, each one different, and creates the gametes for reproduction. Today we will look at the photocopier, the shuffler, the arithmetic of fertilization and all the differences.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comes at the end of the road: every gamete is unique, because crossing over and the random assortment of chromosomes generate ever-new combinations. Each child draws a different hand from the same two decks. To get there, though, we first need to see how cells divide.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Right now, billions of your cells are dividing by mitosis: skin renews, wounds close over, the bone marrow churns out new blood cells by the million. Mitosis serves growth, repair and turnover. Practical example: when you scrape your knee, the skin closes over within days because cells at the wound's edges produce copies of themselves until the gap is filled.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dividing, the cell duplicates all of its DNA; then the choreography unfolds in four acts. The result: two daughter cells identical to the parent, each with its 46 chromosomes.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Meiosis happens only in ovaries and testes, with a single purpose: producing the gametes, eggs and sperm. The cell runs two divisions in a row after just one DNA duplication. In crossing over, the chromosomes inherited from mother and father pair up and swap segments: every chromosome that ends up in a gamete is a brand-new mosaic of the grandparents' DNA. Random assortment then decides which version of each of the 23 pairs lands in which gamete: 2²³, more than 8 million possible combinations, before crossing over even enters the picture. In females, only one of the four cells becomes a mature egg: the other three degenerate.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fertilization, egg and sperm merge their sets, 23 + 23 = 46, and the embryo starts with the right number. If gametes carried a full set, chromosomes would double every generation: 92, 184, 368… a genetic disaster within a few generations.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exam-ready table. Mitosis happens throughout the body, serves growth, repair and turnover, and does no crossing over; meiosis happens only in ovaries and testes, makes the gametes and does the crossing over. Mixing them up is the classic exam mistake: the key to never doing it again is that mitosis copies, meiosis shuffles and halves.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assume the daughter cells of meiosis are identical to each other. Quite the opposite: each of the four is genetically unique. There is one final reason meiosis matters so much: all that variability is the raw material natural selection works with. Without that reshuffling, evolution would have nothing to select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During the first meiotic division, homologous chromosomes pair up and trade pieces: each gamete thus receives a brand-new mosaic of maternal and paternal DNA. If there is time, a second question from the Recap quiz: how many chromosomes does a haploid human cell have? (23, as in gametes; regular body cells are diploid, 23 pairs, i.e. 46.)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source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Mitosis vs meiosis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Two divisions, two opposite missions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 WITH A QUESTION</a:t>
            </a:r>
            <a:endParaRPr lang="en-US" sz="1300" dirty="0"/>
          </a:p>
        </p:txBody>
      </p:sp>
      <p:sp>
        <p:nvSpPr>
          <p:cNvPr id="3" name="Shape 1"/>
          <p:cNvSpPr/>
          <p:nvPr/>
        </p:nvSpPr>
        <p:spPr>
          <a:xfrm>
            <a:off x="2895041" y="2106016"/>
            <a:ext cx="389763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are siblings never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copies?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body's photocopier</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species' shuffler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arithmetic of fertilization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All the differences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The body's photocopier</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Growing, repairing, replacing old cells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MITOSIS COPIES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daughters</a:t>
            </a:r>
            <a:pPr indent="0" marL="0">
              <a:lnSpc>
                <a:spcPct val="120000"/>
              </a:lnSpc>
              <a:buNone/>
            </a:pPr>
            <a:r>
              <a:rPr lang="en-US" sz="1500" dirty="0">
                <a:solidFill>
                  <a:schemeClr val="tx2"/>
                </a:solidFill>
                <a:latin typeface="+mn-lt" pitchFamily="34" charset="0"/>
                <a:ea typeface="+mn-lt" pitchFamily="34" charset="-122"/>
                <a:cs typeface="+mn-lt" pitchFamily="34" charset="-120"/>
              </a:rPr>
              <a:t>: identical to the parent and to each other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chromosomes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full set, diploid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division</a:t>
            </a:r>
            <a:pPr indent="0" marL="0">
              <a:lnSpc>
                <a:spcPct val="120000"/>
              </a:lnSpc>
              <a:buNone/>
            </a:pPr>
            <a:r>
              <a:rPr lang="en-US" sz="1500" dirty="0">
                <a:solidFill>
                  <a:schemeClr val="tx2"/>
                </a:solidFill>
                <a:latin typeface="+mn-lt" pitchFamily="34" charset="0"/>
                <a:ea typeface="+mn-lt" pitchFamily="34" charset="-122"/>
                <a:cs typeface="+mn-lt" pitchFamily="34" charset="-120"/>
              </a:rPr>
              <a:t>: after a single DNA duplication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CHOREOGRAPHY</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Mitosis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in four acts</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Act 1</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Prophase, chromosomes condense and become visible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Act 2</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Metaphase, they line up at the cell's center</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Act 3</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Anaphase, the two copies are pulled to opposite poles</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Act 4</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Telophase, two nuclei form and cytokinesis separates the two cells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species' shuffler</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divisions in a row, four unique cells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JOURNEY OF MEIOSIS, ONLY IN OVARIES AND TESTES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91717"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Crossing over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maternal and paternal chromosomes swap segments</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Random assortment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more than 8 million possible combinations</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Parent cell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DNA duplicates only once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First division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homologous chromosomes pair up</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Four gametes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haploid, 23 chromosomes each</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The arithmetic of fertilization</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Why gametes travel with half the set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NOT A WHIM, JUST ARITHMETIC</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 gamete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halved set, haploid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at fertilization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egg and sperm merge their sets, 23 + 23 = 46</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without halving</a:t>
            </a:r>
            <a:pPr indent="0" marL="0">
              <a:lnSpc>
                <a:spcPct val="120000"/>
              </a:lnSpc>
              <a:buNone/>
            </a:pPr>
            <a:r>
              <a:rPr lang="en-US" sz="1500" dirty="0">
                <a:solidFill>
                  <a:schemeClr val="tx2"/>
                </a:solidFill>
                <a:latin typeface="+mn-lt" pitchFamily="34" charset="0"/>
                <a:ea typeface="+mn-lt" pitchFamily="34" charset="-122"/>
                <a:cs typeface="+mn-lt" pitchFamily="34" charset="-120"/>
              </a:rPr>
              <a:t>: chromosomes would double every generation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All the differences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exam-ready table, column against column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MITOSIS VERSUS MEIOSIS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Mitosis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DAUGHTER CELLS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 identical to the parent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CHROMOSOME SET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Full, diploid, 46</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Meiosis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DAUGHTER CELLS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 all genetically unique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CHROMOSOME SET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Halved, haploid, 23</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Mitosis copies, meiosis shuffles and halves.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Four daughters, none identical.</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Thanks to crossing over and random assortment, each of the four cells 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genetically unique</a:t>
            </a:r>
            <a:pPr indent="0" marL="0">
              <a:lnSpc>
                <a:spcPct val="125000"/>
              </a:lnSpc>
              <a:buNone/>
            </a:pPr>
            <a:r>
              <a:rPr lang="en-US" sz="1750" dirty="0">
                <a:solidFill>
                  <a:srgbClr val="D8D6CF"/>
                </a:solidFill>
                <a:latin typeface="+mn-lt" pitchFamily="34" charset="0"/>
                <a:ea typeface="+mn-lt" pitchFamily="34" charset="-122"/>
                <a:cs typeface="+mn-lt" pitchFamily="34" charset="-120"/>
              </a:rPr>
              <a:t>. That is why siblings are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never copies</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crossing over?</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swapping of segments between maternal and paternal chromosomes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duplication of DNA before division</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programmed death of a cell</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recaplica.com/en/science/mitosis-vs-meiosis/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NIH/NHGRI, A Brief Guide to Genomics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Mitosis vs Meiosis: All the Differences — Recap</dc:title>
  <dc:subject>PptxGenJS Presentation</dc:subject>
  <dc:creator>Recaplica</dc:creator>
  <cp:lastModifiedBy>Recaplica</cp:lastModifiedBy>
  <cp:revision>1</cp:revision>
  <dcterms:created xsi:type="dcterms:W3CDTF">2026-09-20T19:29:37Z</dcterms:created>
  <dcterms:modified xsi:type="dcterms:W3CDTF">2026-09-20T19:29:37Z</dcterms:modified>
</cp:coreProperties>
</file>