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Mitosis and meiosis are the two ways cells divide. Mitosis produces two cells identical to the parent, for growing, repairing tissues and replacing old cells; meiosis produces four cells with half the chromosomes, each one different, and creates the gametes for reproduction. Today we will look at the photocopier, the shuffler, the arithmetic of fertilization and all the differences.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at the end of the road: every gamete is unique, because crossing over and the random assortment of chromosomes generate ever-new combinations. Each child draws a different hand from the same two decks. To get there, though, we first need to see how cells divide.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Right now, billions of your cells are dividing by mitosis: skin renews, wounds close over, the bone marrow churns out new blood cells by the million. Mitosis serves growth, repair and turnover. Practical example: when you scrape your knee, the skin closes over within days because cells at the wound's edges produce copies of themselves until the gap is filled.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dividing, the cell duplicates all of its DNA; then the choreography unfolds in four acts. The result: two daughter cells identical to the parent, each with its 46 chromosomes.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Meiosis happens only in ovaries and testes, with a single purpose: producing the gametes, eggs and sperm. The cell runs two divisions in a row after just one DNA duplication. In crossing over, the chromosomes inherited from mother and father pair up and swap segments: every chromosome that ends up in a gamete is a brand-new mosaic of the grandparents' DNA. Random assortment then decides which version of each of the 23 pairs lands in which gamete: 2²³, more than 8 million possible combinations, before crossing over even enters the picture. In females, only one of the four cells becomes a mature egg: the other three degenerate.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fertilization, egg and sperm merge their sets, 23 + 23 = 46, and the embryo starts with the right number. If gametes carried a full set, chromosomes would double every generation: 92, 184, 368… a genetic disaster within a few generations.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exam-ready table. Mitosis happens throughout the body, serves growth, repair and turnover, and does no crossing over; meiosis happens only in ovaries and testes, makes the gametes and does the crossing over. Mixing them up is the classic exam mistake: the key to never doing it again is that mitosis copies, meiosis shuffles and halves.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assume the daughter cells of meiosis are identical to each other. Quite the opposite: each of the four is genetically unique. There is one final reason meiosis matters so much: all that variability is the raw material natural selection works with. Without that reshuffling, evolution would have nothing to select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Mitosis vs meiosis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divisions, two opposite missions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QUESTION</a:t>
            </a:r>
            <a:endParaRPr lang="en-US" sz="1300" dirty="0"/>
          </a:p>
        </p:txBody>
      </p:sp>
      <p:sp>
        <p:nvSpPr>
          <p:cNvPr id="3" name="Shape 1"/>
          <p:cNvSpPr/>
          <p:nvPr/>
        </p:nvSpPr>
        <p:spPr>
          <a:xfrm>
            <a:off x="2895041" y="2106016"/>
            <a:ext cx="38976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siblings never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copies?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body's photocopier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species' shuffler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arithmetic of fertilization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All the differences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COPIES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daughters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identical to the parent and to each other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chromosomes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full set, diploid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a single DNA duplication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CHOREOGRAPHY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Mitosis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four acts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Prophase, chromosomes condense and become visible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Metaphase, they line up at the cell's center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Anaphase, the two copies are pulled to opposite poles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Act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Telophase, two nuclei form and cytokinesis separates the two cells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OF MEIOSIS, ONLY IN OVARIES AND TESTES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maternal and paternal chromosomes swap segments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Random assortment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more than 8 million possible combinations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Parent 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DNA duplicates only once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division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homologous chromosomes pair up</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Four gametes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haploid, 23 chromosomes each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WHIM, JUST ARITHMETIC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halved set, haploid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 fertilization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egg and sperm merge their sets,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without halving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chromosomes would double every generation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MITOSIS VERSUS MEIOSIS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identical to the parent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Full, diploid,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DAUGHTER CELLS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all genetically unique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CHROMOSOME SET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Halved, haploid,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Mitosis copies, meiosis shuffles and halves.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Four daughters, none identical.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Thanks to crossing over and random assortment, each of the four cells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genetically unique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is why siblings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copies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recaplica.com/en/science/mitosis-vs-meiosis/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Mitosis vs Meiosis: All the Differences — Recap</dc:title>
  <dc:subject>PptxGenJS Presentation</dc:subject>
  <dc:creator>Recaplica</dc:creator>
  <cp:lastModifiedBy>Recaplica</cp:lastModifiedBy>
  <cp:revision>1</cp:revision>
  <dcterms:created xsi:type="dcterms:W3CDTF">2026-09-20T19:29:37Z</dcterms:created>
  <dcterms:modified xsi:type="dcterms:W3CDTF">2026-09-20T19:29:37Z</dcterms:modified>
</cp:coreProperties>
</file>