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Mind in Society is the book that introduced Lev Vygotsky's thinking to the West in 1978. He died of tuberculosis in 1934. Today we look at who Vygotsky was, how this book came together after his death, the eight chapters it gathers, and why it remains the standard English-language text of his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Vygotsky alone. According to psychology historian Anton Yasnitsky, Mind in Society was never written by Vygotsky as a single work: it is a compilation of fragments from different periods of his career, assembled by editors Michael Cole, Vera John-Steiner, Sylvia Scribner, and Ellen Souberman after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Trained as a lawyer and philologist, Lev Vygotsky had already contributed to literary criticism when he began his career as a psychologist after the Russian Revolution of 1917. His scientific contemporaries included Ivan Pavlov, Vladimir Bekhterev, and John B. Watson, popularizers of stimulus-response theories of behavior, as well as Wertheimer, Kohler, Koffka, and Lewin, the founders of the Gestalt psychology movement. He died of tuberculosis on June 11, 1934, according to the biographical note signed by A. R. Luria in the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Yasnitsky writes that, strange as it may sound, Vygotsky never actually wrote this book: it is a compilation and juxtaposition of fragments taken from different works, written during different periods of his career. Citing the editors' preface (Cole et al., 1978, p. x), he reports that the editors themselves admit to having "constructed" some chapters, while others are summarized or based on Vygotsky's writings.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University of North Texas Libraries catalog, the book runs 159 pages, plus eleven pages of front matter numbered in roman numerals, published in 1978 by Harvard University Press in Cambridge, Massachusetts, edited by four scholars: Michael Cole, Vera John-Steiner, Sylvia Scribner, and Ellen Souberman.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factors that clouded Vygotsky's legacy at home was the banning of pedology, a discipline he was associated with, decided by the Communist Party's Central Committee in 1936. According to Yasnitsky, the start of Vygotsky's "boom" in the West dates to 1978, the year of Mind in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of the book's eight chapters: Problems of Method, Interaction between Learning and Development (where the zone of proximal development appears), and The Role of Play in Development. The other five are Tool and Symbol in Child Development, The Development of Perception and Attention, Mastery of Memory and Thinking, Internalization of Higher Psychological Functions, and The Prehistory of Written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appears in the chapter on the interaction between learning and development. According to Yasnitsky, after the 1978 publication it became "synonymous" with Vygotsky's name. Readers who want the concept explained in full can find the dedicated Recap on the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publisher, the book presents "a unique selection of Vygotsky's important essays, most of which have previously been unavailable in English." According to Yasnitsky, 1978 opens Vygotsky's "boom" in the West, the same year Stephen Toulmin published his review "The Mozart of Psychology."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publisher presents the book by quoting a judgment from Contemporary Psychology, "a landmark book," on the back cover: a third-party quote reported by the publisher, not verified against the original source. The thesis the publisher attributes to Vygotsky is that the mind cannot be understood in isolation from the surrounding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eight chapters, from child development to the prehistory of written language. If there's time, a second question from the Recap's quiz, true or false: did Vygotsky write Mind in Society as a single, finished work? (False: it is a posthumous compilation of fragments, according to historian Anton Yasnitsky.)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review, the online Recap has a 5-question quiz and 7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Mind in Society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Vygotsky's essays turned into a book, in 1978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BOOK'S AUTHOR</a:t>
            </a:r>
            <a:endParaRPr lang="en-US" sz="1300" dirty="0"/>
          </a:p>
        </p:txBody>
      </p:sp>
      <p:sp>
        <p:nvSpPr>
          <p:cNvPr id="3" name="Shape 1"/>
          <p:cNvSpPr/>
          <p:nvPr/>
        </p:nvSpPr>
        <p:spPr>
          <a:xfrm>
            <a:off x="4186987" y="2106016"/>
            <a:ext cx="17009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actually wrote this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book?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Vygotsky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book born after his death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eight chapters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it's still the reference text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Vygotsky was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Lawyer, philologist, then psychologist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 – 1934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on November 5</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his career in psychology, after training as a lawyer and philologist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of tuberculosis on June 11</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Mind in Society appears, edited by his translators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book born after his death</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Fragments, editors, an admission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WHO ACTUALLY WROTE THIS BOOK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author on the cover didn't write these pages straight through.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historian Anton Yasnitsky 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compilation of fragments</a:t>
            </a:r>
            <a:pPr indent="0" marL="0">
              <a:lnSpc>
                <a:spcPct val="125000"/>
              </a:lnSpc>
              <a:buNone/>
            </a:pPr>
            <a:r>
              <a:rPr lang="en-US" sz="1750" dirty="0">
                <a:solidFill>
                  <a:srgbClr val="D8D6CF"/>
                </a:solidFill>
                <a:latin typeface="+mn-lt" pitchFamily="34" charset="0"/>
                <a:ea typeface="+mn-lt" pitchFamily="34" charset="-122"/>
                <a:cs typeface="+mn-lt" pitchFamily="34" charset="-120"/>
              </a:rPr>
              <a:t> written at different points in his career, assembled by the editors after his death.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BOOK MADE OF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publication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Harvard University Press, Cambridge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eleven of front matter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editors and translators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Cole, John-Steiner, Scribner, Souberman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HIS DEATH TO THE SPREAD IN THE WEST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Pedology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Banned in the USSR in 1936</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Vygotsky dies in Moscow</a:t>
            </a:r>
            <a:endParaRPr lang="en-US" sz="1400" dirty="0"/>
          </a:p>
        </p:txBody>
      </p:sp>
      <p:sp>
        <p:nvSpPr>
          <p:cNvPr id="7" name="Shape 5"/>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Mind in Society is published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Spread in the West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Vygotsky's Western "boom" begins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eight chapters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childhood to written language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METHOD, LEARNING, PLAY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Problems of Method</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How to study higher psychological processes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Development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Includes the zone of proximal development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Role of Play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Play in a child's development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BOOK'S MOST SEARCHED THEME</a:t>
            </a:r>
            <a:endParaRPr lang="en-US" sz="1300" dirty="0"/>
          </a:p>
        </p:txBody>
      </p:sp>
      <p:sp>
        <p:nvSpPr>
          <p:cNvPr id="3" name="Shape 1"/>
          <p:cNvSpPr/>
          <p:nvPr/>
        </p:nvSpPr>
        <p:spPr>
          <a:xfrm>
            <a:off x="1628800" y="1737208"/>
            <a:ext cx="46408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The zone of proximal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development is just one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eight themes in the book.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Why it's still the reference text</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Vygotsky's voice, translated into English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AND AFTER 1978</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 1978</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ENGLISH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Few essays translated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RECOGNITION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Little known outside the USSR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After 1978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ENGLISH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Eight essays in one book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RECOGNITION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Western "boom" begins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1978 is the turning point, according to historian Anton Yasnitsky.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PUBLISHER'S OWN VERDICT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landmark book," according to the publisher.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quote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landmark book</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attributed to Contemporary Psychology and reported by the publisher on the back cover; we have not verified it against the original magazine.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chapters make up Mind in Society?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Six</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Eight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Ten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recaplica.com/en/science/mind-in-society-vygotsky/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Book text (FAU) · Harvard University Press · Google Books · Anton Yasnitsky · University of North Texas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 in Society: Vygotsky's Book on Higher Psychological Processes — Recap</dc:title>
  <dc:subject>PptxGenJS Presentation</dc:subject>
  <dc:creator>Recaplica</dc:creator>
  <cp:lastModifiedBy>Recaplica</cp:lastModifiedBy>
  <cp:revision>1</cp:revision>
  <dcterms:created xsi:type="dcterms:W3CDTF">2026-09-29T02:16:01Z</dcterms:created>
  <dcterms:modified xsi:type="dcterms:W3CDTF">2026-09-29T02:16:01Z</dcterms:modified>
</cp:coreProperties>
</file>