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Metacognition is the ability to reflect on and control your own thought processes while you learn. This deck covers what it means, Flavell's two components, the plan-monitor-evaluate cycle, and why it matters for 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you study better in silence than with music playing is an example of knowledge about the "person", according to Livingston (2003) - one of three types of knowledge that make up metacognition.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Psychologist John Flavell introduced the term in 1979 and split it into two parts: metacognitive knowledge, which breaks down into three categories, and metacognitive regulation, the practical side covered in the next chapters.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Flavell splits metacognitive knowledge into three categories - the knowledge of yourself as a learner, the knowledge of the task, and the knowledge of the strategies available. Flavell himself notes that this knowledge can be, in substance, no different from ordinary cognitive knowledge: what changes is how it gets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Metacognitive regulation follows a three-stage cycle, according to the Education Endowment Foundation - plan how to approach a task, monitor the strategy while you work, and evaluate its success at the end. Metacognitive strategies exist to check your cognitive strategies, for instance verifying whether a memorisation technique actually worked.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studies cited by the Education Endowment Foundation find that self-regulated learning, and metacognition specifically, affects school outcomes independently of what students already knew beforehand. Disadvantaged students use metacognitive strategies less often, so they may benefit more from being taught them explicitly.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 cited by the Education Endowment Foundation shows that children as young as three can carry out metacognitive behaviours, such as setting goals and checking their own understanding. Until about age eight, though, they tend to overestimate what they actually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Self-regulated learning is a broader concept than metacognition alone: it also covers behavioural, motivational and emotional aspects. The distinction between the two fields, related as they are, traces back to the work of Zimmerman and Pintrich between the 1980s and 1990s.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Metacognition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to think about your own thinking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SAME STUDY TIME, DIFFERENT RESULTS</a:t>
            </a:r>
            <a:endParaRPr lang="en-US" sz="1300" dirty="0"/>
          </a:p>
        </p:txBody>
      </p:sp>
      <p:sp>
        <p:nvSpPr>
          <p:cNvPr id="3" name="Shape 1"/>
          <p:cNvSpPr/>
          <p:nvPr/>
        </p:nvSpPr>
        <p:spPr>
          <a:xfrm>
            <a:off x="503936" y="3212440"/>
            <a:ext cx="299181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you know which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environment helps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study best?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THIS COVERS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metacognition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Flavell's two components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regulation cycle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matters for learning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TERM DATES TO 1979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John Flavell proposes the term, according to Livingston (2003)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components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metacognitive knowledge and metacognitive regulation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categories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person, task, strategies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KINDS OF KNOWLEDGE FLAVELL DESCRIBES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Person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Knowing how you learn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example, knowing you study better in silence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Task</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Knowing what the activity requires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Judging how complex a text is to read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Strategies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Knowing which techniques are available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Being aware of more than one way to reach a goal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STUDY TASK GETS REGULATED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Plan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how to approach the task</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Monitor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strategy, while you work</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Evaluate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whether the goal was reached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ASSESSMENT FROM THE EDUCATION ENDOWMENT FOUNDATION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EEF</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rates it</a:t>
            </a:r>
            <a:pPr indent="0" marL="0">
              <a:lnSpc>
                <a:spcPct val="120000"/>
              </a:lnSpc>
              <a:buNone/>
            </a:pPr>
            <a:r>
              <a:rPr lang="en-US" sz="1500" dirty="0">
                <a:solidFill>
                  <a:schemeClr val="tx2"/>
                </a:solidFill>
                <a:latin typeface="+mn-lt" pitchFamily="34" charset="0"/>
                <a:ea typeface="+mn-lt" pitchFamily="34" charset="-122"/>
                <a:cs typeface="+mn-lt" pitchFamily="34" charset="-120"/>
              </a:rPr>
              <a:t>: high impact, very low cost, per the Teaching and Learning Toolkit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Age 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earliest observed</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metacognitive behaviours in children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Age 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self-assessment becomes more accurate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Metacognition isn't just for adults.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Research cited by the Education Endowment Foundation finds that children as young as three set themselves goals and check whether they've understood something; self-assessment only becomes accurate around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age eight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RELATED, BUT NOT INTERCHANGEABLE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Metacognition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COVERS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Thinking about thinking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PROPOSED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Flavell, in 1979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Self-regulated learning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ADDS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Motivation and emotion too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DISTINGUISHED THEM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Zimmerman and Pintrich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Self-regulated learning includes metacognition and goes further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recaplica.com/en/science/metacognition-definition/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Livingston (2003) · Education Endowment Foundation (2018) · Panadero (2017), Frontiers in Psychology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Metacognition: What It Means and Why It Helps You Learn — Recap</dc:title>
  <dc:subject>PptxGenJS Presentation</dc:subject>
  <dc:creator>Recaplica</dc:creator>
  <cp:lastModifiedBy>Recaplica</cp:lastModifiedBy>
  <cp:revision>1</cp:revision>
  <dcterms:created xsi:type="dcterms:W3CDTF">2026-10-11T04:25:52Z</dcterms:created>
  <dcterms:modified xsi:type="dcterms:W3CDTF">2026-10-11T04:25:52Z</dcterms:modified>
</cp:coreProperties>
</file>