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Mechanical energy is the sum of an object's kinetic energy and its potential energy. Changing it takes work, and without friction it stays constant as the object moves: Em = KE + PE describes that balance.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Giving an object kinetic energy requires doing work on it: it moves because a force, at some earlier point, did work on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a constant force, work equals the force's magnitude times the displacement times the cosine of the angle between them. OpenStax describes a person pushing a lawnmower with a 75 N force, tilted 35 degrees below horizontal, over 25 metres: that push does about 1,540 joules of work, less than the same force would do pushing flat, because only part of it points along the direction of motion.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work-energy theorem states that the change in an object's kinetic energy equals the net work done on it. Kinetic energy measures the work a moving object could do on whatever it hits, simply because it's moving: a car at 100 km/h doesn't have twice the kinetic energy of one at 50 km/h, it has four times as much, because velocity is squared in the formula. A simple pendulum one metre long, released from 30 degrees with no friction, reaches a speed of about 1.62 m/s at the lowest point of its swing.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object's mechanical energy stays constant as long as any non-conservative forces, such as friction, do no work on it. A 10 kg rock falling from a 20-metre cliff turns potential energy into kinetic energy as it drops.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forces such as friction act, mechanical energy is no longer exactly conserved: the change equals the work those forces 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dissipative forces such as air resistance act, the difference between initial and final mechanical energy equals exactly the energy dissipated, 130 kJ in one case OpenStax works through. On a roller coaster, as the car goes down the first drop, potential energy turns into kinetic energy, and by the lowest point it has already picked up most of the potential energy it started with.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correct answer is the first one, work is the effect of a force that causes a displacement along its own direction. Second question for the class: if an object's speed doubles, what happens to its kinetic energy? It quadruples, because velocity is squared in the formula KE = ½mv².</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Mechanical energy is the sum of kinetic and potential energy, and without non-conservative forces it stays constant: Em = KE + PE.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Mechanical Energy</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Work, kinetic energy, and the formula for conservation</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NO MOTION WITHOUT WORK FIRST</a:t>
            </a:r>
            <a:endParaRPr lang="en-US" sz="1300" dirty="0"/>
          </a:p>
        </p:txBody>
      </p:sp>
      <p:sp>
        <p:nvSpPr>
          <p:cNvPr id="3" name="Shape 1"/>
          <p:cNvSpPr/>
          <p:nvPr/>
        </p:nvSpPr>
        <p:spPr>
          <a:xfrm>
            <a:off x="2751988" y="2474824"/>
            <a:ext cx="3989832"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Where does a moving</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object's kinetic energy come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from?</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THIS RECAP COVERS</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Work</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Kinetic energy</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Potential energy</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When it dissipates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100 JOULES AND 1,540 JOULES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joules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work of a 20 N force over a 5 m displacement</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1,540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joules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work needed to push a lawnmower 25 m</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WORK-ENERGY THEOREM</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½mv²</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kinetic energy</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formula, mass times the square of velocity</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1.62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pendulum's speed at its lowest point</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EM STAYS KE + PE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Em</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KE + PE</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sum stays constant without non-conservative forces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kg</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mass of a rock falling from a 20 m cliff</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Mechanical energy is always conserved, no matter what.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When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non-conservative forces such as friction</a:t>
            </a:r>
            <a:pPr indent="0" marL="0">
              <a:lnSpc>
                <a:spcPct val="125000"/>
              </a:lnSpc>
              <a:buNone/>
            </a:pPr>
            <a:r>
              <a:rPr lang="en-US" sz="1750" dirty="0">
                <a:solidFill>
                  <a:srgbClr val="D8D6CF"/>
                </a:solidFill>
                <a:latin typeface="+mn-lt" pitchFamily="34" charset="0"/>
                <a:ea typeface="+mn-lt" pitchFamily="34" charset="-122"/>
                <a:cs typeface="+mn-lt" pitchFamily="34" charset="-120"/>
              </a:rPr>
              <a:t> act, the change equals the work those forces do.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130 KJ LOST TO FRICTION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kJ</a:t>
            </a:r>
            <a:pPr indent="0" marL="0">
              <a:lnSpc>
                <a:spcPct val="120000"/>
              </a:lnSpc>
              <a:buNone/>
            </a:pPr>
            <a:r>
              <a:rPr lang="en-US" sz="1500" dirty="0">
                <a:solidFill>
                  <a:schemeClr val="tx2"/>
                </a:solidFill>
                <a:latin typeface="+mn-lt" pitchFamily="34" charset="0"/>
                <a:ea typeface="+mn-lt" pitchFamily="34" charset="-122"/>
                <a:cs typeface="+mn-lt" pitchFamily="34" charset="-120"/>
              </a:rPr>
              <a:t>: energy dissipated by air resistance, in one worked example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is work, in physics?</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The effect of a force that causes a displacement along its own direction</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average velocity of an object over a time interval</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An object's mass multiplied by its acceleration</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THE RECAP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Recaplica </a:t>
            </a:r>
            <a:pPr indent="0" marL="0">
              <a:buNone/>
            </a:pPr>
            <a:r>
              <a:rPr lang="en-US" sz="1700" b="1" dirty="0">
                <a:solidFill>
                  <a:schemeClr val="bg1"/>
                </a:solidFill>
                <a:latin typeface="+mn-lt" pitchFamily="34" charset="0"/>
                <a:ea typeface="+mn-lt" pitchFamily="34" charset="-122"/>
                <a:cs typeface="+mn-lt" pitchFamily="34" charset="-120"/>
              </a:rPr>
              <a:t>recaplica.com/en/science/mechanical-energy/</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HyperPhysics · OpenStax · NASA Glenn Research Center</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Mechanical Energy: Definition and the Conservation Formula — Recap</dc:title>
  <dc:subject>PptxGenJS Presentation</dc:subject>
  <dc:creator>Recaplica</dc:creator>
  <cp:lastModifiedBy>Recaplica</cp:lastModifiedBy>
  <cp:revision>1</cp:revision>
  <dcterms:created xsi:type="dcterms:W3CDTF">2026-10-17T06:38:08Z</dcterms:created>
  <dcterms:modified xsi:type="dcterms:W3CDTF">2026-10-17T06:38:08Z</dcterms:modified>
</cp:coreProperties>
</file>