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limit describes what value a function heads toward as its input moves toward a fixed point, while always staying different from that point. Today: the definition and notation, limit laws and continuity, indeterminate forms and the squeeze theorem, and the formal epsilon-delta definition.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 number L, if every value of f(x) gets closer to L as x, different from a, gets closer to a. The limit never requires x to reach a, nor f to be defined there: it can exist even where the function isn't defined at that point. Written lim(x→a) f(x) = 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two functions already have their own limits: lim(f+g) = lim f + lim g, lim(f·g) = lim f · lim g, provided both limits exist; lim(f/g) = lim f / lim g, but only if the limit of g is not zero. When the denominator's limit is zero the rule doesn't apply, and that is exactly where indeterminate forms show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function is continuous at a point a only if three conditions hold together: the function is defined at a, the limit as x approaches a exists, and that limit matches the function's value at a. It also shows up on the graph: a function is continuous at a point when its curve has no break there — no jump, no hole, no asymptote.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0/0 is one of four indeterminate forms, alongside infinity minus infinity, zero times infinity, and infinity over infinity: each one needs its own dedicated method. For 0/0, the expression gets reworked algebraically into a form that no longer gives 0/0: for (x²-4)/(x-2), factoring the numerator gives (x-2)(x+2)/(x-2), which simplifies to x+2 for x different from 2, and equals 4 as x approaches 2. For 0/0 and infinity over infinity, L'Hôpital's rule often does the job.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function is squeezed between two others that tend to the same value L near a point, the middle function tends to L too. For x cos(x) as x approaches 0: cos(x) always stays between -1 and 1, so x cos(x) stays between -|x| and |x|; both of those tend to 0 as x tends to 0, and so does x cos(x) along with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Computing sin(x)/x for values of x that get smaller and smaller but stay different from zero, the results get closer and closer to 1: that's the numerical evidence used to introduce this limit, a preliminary step before a formal proof, since plugging in x=0 still gives 0/0.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of a limit started as an informal intuition and was only made rigorous in the 19th century, mainly by Cauchy and Weierstrass. In rigorous terms: however small a tolerance epsilon is set on the allowed distance from L, an interval delta around the point can always be found so that, for every x inside that interval but different from the point, the function stays closer to L than that tolerance. Epsilon and delta aren't a different idea from the starting one: they're the same closeness, just put in writing so that anyone can check it with a calculation.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online Recap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Mathematical Limits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lim(x→a) f(x) = L means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AS X APPROACHES 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62513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ever touching a,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f(x) approach?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Definition and notation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 laws and continuity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Indeterminate forms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formal definition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SUM, PRODUCT, AND QUOTIENT OF LIMITS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 and product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limits are enough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sum or product of the two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Quotient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g's limit must not be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IF IT IS ZERO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an indeterminate form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 asks for one more thing than addition or multiplication.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CONTINUITY AT A POINT A NEEDS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f(a) is defined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function exists at 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its value can be computed directly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limit exists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x approaches 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 from the left and the right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values match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and f(a) are equal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break in the graph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0/0 doesn't mean the limit doesn't exist.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indeterminate form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a factoring or a rationalizing step, the limit can turn out to be a precise number.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FUNCTION SQUEEZED BETWEEN TWO OTHERS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-|x|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lower bound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tends to 0 as x→0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|x|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upper bound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tends to 0 as x→0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cos(x)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middle function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squeezed between the other two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AN INDETERMINATE FORM TO A RESULT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of (x²-4)/(x-2) as x→2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after factoring into (x-2)(x+2)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of sin(x)/x as x→0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preliminary numerical observation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EPSILON TOLERANCE AND THE DELTA INTERVAL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Cauchy and Weierstrass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formalize it in the 19th century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 epsilon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tolerance around 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 delta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interval around point 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function stays inside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every x in that interval, excluding 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recaplica.com/en/science/mathematical-limit/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Mathematical Limit: Definition and How to Calculate It — Recap</dc:title>
  <dc:subject>PptxGenJS Presentation</dc:subject>
  <dc:creator>Recaplica</dc:creator>
  <cp:lastModifiedBy>Recaplica</cp:lastModifiedBy>
  <cp:revision>1</cp:revision>
  <dcterms:created xsi:type="dcterms:W3CDTF">2026-10-12T05:12:26Z</dcterms:created>
  <dcterms:modified xsi:type="dcterms:W3CDTF">2026-10-12T05:12:26Z</dcterms:modified>
</cp:coreProperties>
</file>