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integral, in its most common use, measures the area between the graph of a function and the x-axis on an interval. Today we see how that number is reached, starting from rectangles, moving through the limit and the fundamental theorem, up to the history of the symbol still in use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it depends on the function and the interval chosen, but the way to find it is always the same. Treccani notes that the definite integral comes historically from this geometric problem, and corresponds to the area of the region between a function's graph and the x-axis, on an interval [a, 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area under the curve is first approximated with the sum of the areas of n rectangles built on the interval. The method was already in use, for instance by Fermat, before integral calculus became a formal discipline. As the rectangles get thinner and thinner, with the width approaching zero, the sum of their areas approaches a finite limit value.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Wolfram MathWorld calls this sum of the areas of n rectangles a Riemann sum, each rectangle with its own base and a height equal to the function's value at a point in the little interval. The Riemann integral is the simplest definition of an integral, the one normally met in elementary 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reaches this number by letting the number of rectangles used to approximate the area under the parabola y = x², between x = 0 and x = 2, grow toward infinity, then applying the formula for the sum of the first n squares: the result is exactly 8/3.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Wolfram MathWorld describes the integral, in its most common sense, as the object corresponding to sums of infinitely small pieces, used to measure a continuous region's overall extent. An integral is often read as an area, or as a generalization of the idea of area.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fundamental theorem of calculus connects the definite integral to the indefinite integral, the antiderivative, making it possible to calculate many areas by finding an antiderivative of the function instead of taking the limit of the sums. For continuous functions, integration and differentiation undo each other. The formula that gives the definite integral as F(b) minus F(a) is known as the Newton-Leibniz formula, and the same theorem is also known as the Torricelli-Barrow theorem.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29 October 1675, Leibniz used the symbol ∫ for the first time, in an unpublished manuscript, to denote integration; two weeks later he wrote the symbol dx next to it for the first time, in the form still familiar today. Isaac Newton, in 1704, used instead a vertical bar above the variable x. For historian Florian Cajori, cited by MacTutor, Newton's notation was flawed — the bar could be confused with a prime, and the box around the term was hard to reproduce in print — and for that reason it never spread, not even in England.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Integrals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they are and how to calculate the area under a curve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GEOMETRIC PROBLEM TO START FROM</a:t>
            </a:r>
            <a:endParaRPr lang="en-US" sz="1300" dirty="0"/>
          </a:p>
        </p:txBody>
      </p:sp>
      <p:sp>
        <p:nvSpPr>
          <p:cNvPr id="3" name="Shape 1"/>
          <p:cNvSpPr/>
          <p:nvPr/>
        </p:nvSpPr>
        <p:spPr>
          <a:xfrm>
            <a:off x="503936" y="2843632"/>
            <a:ext cx="164007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area lies under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curve?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area to rectangles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sum to limit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fundamental theorem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notation that won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FEW RECTANGLES, THEN MORE AND MORE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few wide rectangles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approximate area is rough</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More, narrower rectangles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approximation improves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Width approaching zero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sum approaches a finite limit value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SUM THAT APPROXIMATES THE AREA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rectangles built on the interval</a:t>
            </a:r>
            <a:pPr indent="0" marL="0">
              <a:lnSpc>
                <a:spcPct val="120000"/>
              </a:lnSpc>
              <a:buNone/>
            </a:pPr>
            <a:r>
              <a:rPr lang="en-US" sz="1500" dirty="0">
                <a:solidFill>
                  <a:schemeClr val="tx2"/>
                </a:solidFill>
                <a:latin typeface="+mn-lt" pitchFamily="34" charset="0"/>
                <a:ea typeface="+mn-lt" pitchFamily="34" charset="-122"/>
                <a:cs typeface="+mn-lt" pitchFamily="34" charset="-120"/>
              </a:rPr>
              <a:t>: each with its own base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height of each rectangle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function's value at a point in the little interval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AREA UNDER Y = X², BETWEEN 0 AND 2</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exact area under the parabola</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2.667, between x = 0 and x = 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 integral isn't just the area of a shape.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limit of a sum</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infinitely small pieces: area is the most common case, not the only 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DEFINITE INTEGRAL VS. INDEFINITE INTEGRAL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Definite integral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number, an area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FOUND BY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taking the limit of sums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Indefinite integral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function, the antiderivative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FOUND BY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reversing the derivative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fundamental theorem connects the two: F(b) minus F(a).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LEIBNIZ AND NEWTON, DIFFERENT PATHS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62636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Historian Cajori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Newton's notation was flawed to print</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29 October 1675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Leibniz writes the symbol ∫ for the first time</a:t>
            </a:r>
            <a:endParaRPr lang="en-US" sz="1400" dirty="0"/>
          </a:p>
        </p:txBody>
      </p:sp>
      <p:sp>
        <p:nvSpPr>
          <p:cNvPr id="7" name="Shape 5"/>
          <p:cNvSpPr/>
          <p:nvPr/>
        </p:nvSpPr>
        <p:spPr>
          <a:xfrm>
            <a:off x="3666744"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268833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11 November 1675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Leibniz adds the symbol dx next to it</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1704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Newton publishes a different notation, with a bar above the x</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recaplica.com/en/science/mathematical-integral/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Wolfram MathWorld · MacTutor · OpenStax</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Integrals: Definition and How They're Calculated — Recap</dc:title>
  <dc:subject>PptxGenJS Presentation</dc:subject>
  <dc:creator>Recaplica</dc:creator>
  <cp:lastModifiedBy>Recaplica</cp:lastModifiedBy>
  <cp:revision>1</cp:revision>
  <dcterms:created xsi:type="dcterms:W3CDTF">2026-10-13T02:26:33Z</dcterms:created>
  <dcterms:modified xsi:type="dcterms:W3CDTF">2026-10-13T02:26:33Z</dcterms:modified>
</cp:coreProperties>
</file>