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Mathematical induction proves that a property holds for every natural number, through two steps: the base case and the inductive step.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the base case, which confirms the first number, and the inductive step, which links each number to the next.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path starts from the definition, moves through the two steps, reaches a concrete example, and closes with the historical context.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slide turns the Recap's mechanism into three visual stops: the first covers only the starting number, the base case; the second is the inductive step, the rule that carries any number to the next one; the third marks the result, the entire sequence of natural numbers covered.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two steps work together: the base case covers a single number, the inductive step connects that number to every other 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Treccani, the two checks together are enough for the entire sequence of natural numbers: there is no need to verify every number one by 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Discrete Mathematics: An Open Introduction lays out this full example: check the case n=1, then assume the formula true for n=k and add k+1 to both sides, reaching the formula for n=k+1.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1889 Giuseppe Peano published his axioms for the natural numbers, including the principle of mathematical induction; MacTutor treats that booklet as a cornerstone for mathematical logic.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the base case: it confirms the property on the first number in the sequence. Second question for the class: what does the inductive step link instead?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quiz and flashcards review the base case, the inductive step, and the example of the sum of the first n numbers.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Mathematical Induction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Steps to Prove Infinite Cases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PROBLEM OF CHECKING INFINITE NUMBERS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983332" y="1737208"/>
            <a:ext cx="320639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can two checks prove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property for every natural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number?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DEFINITION TO THE PEANO AXIOMS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Mathematical Induction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Two Steps of the Proof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Full Worked Example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Historical Context of 1889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DOMINOES THAT FALL ONE AFTER ANOTHER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Base Case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first domino falls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Inductive Step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Each domino tips the next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All Numbers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whole row falls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STEP 1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Base Case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n₀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property already holds here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STEP 2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Inductive Step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 → n+1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step preserves the property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RESULT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 Numbers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 n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Holds for every natural number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checks cover the entire sequence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first check covers the starting number; the second links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every number to the next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all along the sequence.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SUM OF THE FIRST N NATURAL NUMBERS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base case, n=1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1 equals 1 times (1+1), divided by 2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k+1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inductive step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added to both sides of the hypothesis for n=k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n(n+1)/2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final formula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holds for every n starting from 1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AXIOMS FOR THE NATURAL NUMBERS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Giuseppe Peano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1889 Work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1889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Publishes Arithmetices principia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1889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Includes induction among his axioms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1889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MacTutor calls it a landmark work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THIS RECAP'S QUIZ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is the first step of a proof by induction called?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Inductive step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Base case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Starting hypothesis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Reread the Recap, try the quiz and the flashcards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recaplica.com/en/science/mathematical-induction/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Wolfram MathWorld · MacTutor · Discrete Mathematics (Levin)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Mathematical Induction: How It Works, With Examples — Recap</dc:title>
  <dc:subject>PptxGenJS Presentation</dc:subject>
  <dc:creator>Recaplica</dc:creator>
  <cp:lastModifiedBy>Recaplica</cp:lastModifiedBy>
  <cp:revision>1</cp:revision>
  <dcterms:created xsi:type="dcterms:W3CDTF">2026-10-14T04:05:44Z</dcterms:created>
  <dcterms:modified xsi:type="dcterms:W3CDTF">2026-10-14T04:05:44Z</dcterms:modified>
</cp:coreProperties>
</file>