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time light crosses from one material into another, or bounces off a surface, it follows two simple laws: the law of reflection and the law of refraction.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pencil never actually breaks: the rays of light change direction at the point where they cross from water into air, and the eye reconstructs a position slightly different from the real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of reflection holds on any reflecting surface; on a rough surface light scatters in many directions at once, which is why a sheet of paper does not work like a mirror.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feeling of a left-right swap only shows up when the viewer imagines turning around to stand where the reflection stands: it is a mental step, not a physical property of the mirror.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Snell's law links the refractive indices of the two materials to the angles of the ray before and after it crosses over: the more refractive the second material is, the closer the ray bends toward the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Below the critical angle light never reflects entirely: some of it exits refracted, some reflects anyway. Only past that angle does the reflection become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all three cases the cause is the same: rays of light change direction crossing between materials, or layers of air, with different refractive indices.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a low critical angle makes total internal reflection easier to trigger, light stays inside the gem longer and concentrates before leaving. Follow-up question for the class: what would happen to the critical angle if the refractive index were lower?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Reflection and refraction govern mirrors, lenses, prisms and everyday sights like a pencil in water, a fish in a tank and mirages on hot asphalt.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 Refraction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laws that bend a ray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RAY THAT CHANGES COURSE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362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pencil look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broken inside a glass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 FOLLOWS TWO LAWS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Reflection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Refraction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angle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everyday life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RAY KEEPS A PRECISE ANGLE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of incidence and angle of reflection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Both measured from the normal to the surface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distance of object and image from a flat mirror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virtual image forms behind the surface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mirror does not swap left and right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direction a flat mirror truly reverses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front-to-back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perpendicular to its surface. Looking into a mirror means seeing yourself turned around in depth, not sideways.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REFRACTIVE INDEX SLOWS LIGHT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perpendicular to the surface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travels almost as fast as in a vacuum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Surface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ray changes direction entering the water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slows down and bends toward the normal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BELOW A CERTAIN ANGLE, LIGHT STOPS GETTING OUT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angle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for staying inside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found by setting the refracted ray at exactly 90° from the normal.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Diamond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24.4 degrees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cut makes it unlikely for light to exit before bouncing several times inside.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Fiber optics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principle, different setting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carry light over long distances without letting it leave the cable.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HOME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pencil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broken where it enters the water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FISH TANK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fish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Appears in different apparent positions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ROAD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mirage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Hot asphalt looks like a puddle of water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diamond appear to sparkle more than glass cut the same way?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is more transparent than glass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its critical angle, 24.4°, is much lower than that of glass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only reflects white light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YOU CAN READ A RAY OF LIGHT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recaplica.com/en/science/light-refraction/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John Baez (UC Riverside)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Refraction: What It Is, the Laws Behind It, and Examples — Recap</dc:title>
  <dc:subject>PptxGenJS Presentation</dc:subject>
  <dc:creator>Recaplica</dc:creator>
  <cp:lastModifiedBy>Recaplica</cp:lastModifiedBy>
  <cp:revision>1</cp:revision>
  <dcterms:created xsi:type="dcterms:W3CDTF">2026-10-16T04:32:11Z</dcterms:created>
  <dcterms:modified xsi:type="dcterms:W3CDTF">2026-10-16T04:32:11Z</dcterms:modified>
</cp:coreProperties>
</file>