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principle predicts the direction in which an equilibrium shifts when concentration, pressure or temperature is changed.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its position shifts so as to work against the change and settle at a new equilibrium. The next slides show how this applies to concentration, pressure and temperature.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Henry-Louis Le Chatelier, a French chemist and engineer, proposed the concept in 1884, according to Jim Clark's page on Chemistry LibreTexts. The principle predicts the direction of a shift and does not describe the molecular mechanism.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more reactant, the equilibrium goes toward the products, and removing a product as it forms pushes it further the same way. With more pressure it goes toward the side with fewer moles of gas: in ammonia synthesis there are 4 moles on the left and 2 on the right, so it goes toward ammonia. An inert gas at constant volume shifts nothing. Temperature is the only disturbance that changes the value of 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RSC example: the N2O4 and 2NO2 equilibrium is endothermic toward the right. On heating, the brown color of NO2 deepens, and on cooling it fades.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iron thiocyanate demonstration, a substance that binds Fe3+ removes a reactant and shifts the equilibrium to the left, and the solution fades.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Chemguide, the best yield at equilibrium would need the lowest possible temperature, but at a lower temperature the reaction is too slow. High pressure favors ammonia: 4 molecules of gas on the left, 2 on the right. Recycling the unreacted gases lifts the overall conversion to about 98%. These are textbook figures and vary from plant to plant.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Haber process the iron catalyst with a promoter does not raise the percentage of ammonia at equilibrium, but it makes the reaction fast enough. Le Chatelier's principle does not apply to a catalyst.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Heating favors the endothermic reaction, which absorbs the extra heat. A second question: what does a catalyst change? The time needed to reach equilibrium, while the position stays the same.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has a quiz, flashcards and an FAQ on Le Chatelier's principle.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Chatelier's principle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chemical equilibrium shifts when conditions change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EQUILIBRIUM GETS DISTURBED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21142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a chemical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equilibrium do when its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conditions change?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BASIC RULE TO ITS LIMITS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statement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Concentration and pressure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Temperature and ammonia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principle leaves out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statement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Proposed in 1884, according to Jim Clark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SINCE 1884, ACCORDING TO JIM CLARK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equilibrium shifts to work against the change.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Chemistry LibreTexts page presents this as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guide for predicting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direction.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Concentration and pressure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Additions, removals and moles of gas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REACTANT ADDED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Concentration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products</a:t>
            </a:r>
            <a:endParaRPr lang="en-US" sz="4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Uses up part of the addition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PRESSURE GOES UP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Pressure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Fewer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moles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Toward the side with less gas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SYSTEM IS HEATED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changes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constant changes too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Temperature and ammonia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 absorbed or released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REACTION TEMPERATURE FAVORS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Heated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TOWARD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endothermic reaction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extra absorbed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Cooled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TOWARD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exothermic reaction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extra released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Heating moves the equilibrium toward the reaction that absorbs heat.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 COLOR CHANGE TO AN INDUSTRIAL REACTOR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NO2 and N2O4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 follows the heat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Heating deepens the brown, cooling fades it.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Iron and thiocyanate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 follows the additions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Adding a reactant makes the color stronger.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Ammonia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Made from nitrogen and hydrogen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Yield and speed are traded off in a compromise.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HABER PROCESS, TEMPERATURE IS A COMPROMISE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atmospheres, a reference value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Higher pressures cost too much.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 of nitrogen and hydrogen converted per pass, roughly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Chemguide, in a page updated in April 2013.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400-450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degrees Celsius, per Chemguide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Any lower and the reaction is too slow.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principle leaves out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Catalysts and the constant 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CATALYST CHANGES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catalyst does not shift the equilibrium.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speeds up the forward and reverse reactions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gets the system to equilibrium sooner, which for slow reactions can otherwise take years.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exothermic reaction at equilibrium is heated. What happens?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equilibrium moves toward the reaction that absorbs heat, which is the left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equilibrium moves toward the reaction that releases heat, which is the right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equilibrium stays the same, but the reaction speeds up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 through the full Recap, with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recaplica.com/en/science/le-chatelier-principle/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Chemistry LibreTexts · Chemguide · RSC Education · Molecules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Chatelier's Principle: Definition and Examples — Recap</dc:title>
  <dc:subject>PptxGenJS Presentation</dc:subject>
  <dc:creator>Recaplica</dc:creator>
  <cp:lastModifiedBy>Recaplica</cp:lastModifiedBy>
  <cp:revision>1</cp:revision>
  <dcterms:created xsi:type="dcterms:W3CDTF">2026-10-24T02:10:27Z</dcterms:created>
  <dcterms:modified xsi:type="dcterms:W3CDTF">2026-10-24T02:10:27Z</dcterms:modified>
</cp:coreProperties>
</file>