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Earth is built from layers that differ in composition, temperature and physical state: they reach from the surface down to the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lava everywhere, as people often picture it. Below the crust we walk on sits the mantle, mostly solid rock, and then the core, split into a liquid part and a solid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go layer by layer, from the thin crust we live on down to the planet's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crust is the first layer, the one we know best because we live on top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Oceanic crust and continental crust are not the same thickness. Both are mostly silicates, compounds of silicon and oxygen, and together they make up just 1% of Earth's 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Below the crust lies the mantle, which on its own takes up most of Earth's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USGS describes the mantle as mostly solid rock, which turns more fluid only at tectonic plate boundaries and in mantle plumes.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Earth's center sits the core, split into two very different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outer core is liquid iron and nickel, according to the USGS; its rotation generates Earth's magnetic field. The inner core is solid: the weight of everything above it keeps the iron packed tight, even at extreme temperatures.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most common misunderstandings about Earth's structure: people picture the core as fully molten, while the outer core (2,200 km) is liquid and the inner core (1,250 km) is solid because of pressure, not temperature, which stays extremely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INGV, no drill has ever reached the mantle or the core: the answers come from waves generated by earthquakes. Seismologist Inge Lehmann discovered the solid inner core this way, distinct from the liquid outer 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temperatures in the core range from about 4,400°C to about 6,000°C, according to National Geographic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solid rock: according to the USGS, the mantle is mostly solid; according to National Geographic Education it turns more fluid in plumes and at plate boundaries. Second question: why does the inner core stay solid even though it is hotter than the outer 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about a fully liquid core and a mantle full of flowing lava.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Layers of the Earth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Crust, Mantle and Core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843632"/>
            <a:ext cx="11835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What's really beneath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feet?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40 KM OF CRUST, THEN MANTLE AND CORE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Crust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Mantle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Outer core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Inner core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Crust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thin shell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ANYWHERE FROM 5 TO 70 KM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under the oceans</a:t>
            </a:r>
            <a:pPr indent="0" marL="0">
              <a:lnSpc>
                <a:spcPct val="120000"/>
              </a:lnSpc>
              <a:buNone/>
            </a:pPr>
            <a:r>
              <a:rPr lang="en-US" sz="1500" dirty="0">
                <a:solidFill>
                  <a:schemeClr val="tx2"/>
                </a:solidFill>
                <a:latin typeface="+mn-lt" pitchFamily="34" charset="0"/>
                <a:ea typeface="+mn-lt" pitchFamily="34" charset="-122"/>
                <a:cs typeface="+mn-lt" pitchFamily="34" charset="-120"/>
              </a:rPr>
              <a:t>: oceanic crust, per National Geographic Education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at most, under continents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continental crust, per National Geographic Education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Mantle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By far the biggest layer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THICKNESS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Mantle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2,900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National Geographic Education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VOLUME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Of Earth</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84</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taken up by the mantle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TEMPERATURE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Near the core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3,700</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versus 1,000°C near the crust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Outer and Inner Core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planet's center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LIQUID OUTSIDE, SOLID INSIDE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Outer core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Liquid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THICKNESS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2,200 km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Inner core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THICKNESS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1,250 km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Pressure, more than heat, decides whether iron stays liquid or turns solid.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inner core is solid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Everything stacked above it presses down so hard that the iron simply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cannot melt</a:t>
            </a:r>
            <a:pPr indent="0" marL="0">
              <a:lnSpc>
                <a:spcPct val="125000"/>
              </a:lnSpc>
              <a:buNone/>
            </a:pPr>
            <a:r>
              <a:rPr lang="en-US" sz="1750" dirty="0">
                <a:solidFill>
                  <a:srgbClr val="D8D6CF"/>
                </a:solidFill>
                <a:latin typeface="+mn-lt" pitchFamily="34" charset="0"/>
                <a:ea typeface="+mn-lt" pitchFamily="34" charset="-122"/>
                <a:cs typeface="+mn-lt" pitchFamily="34" charset="-120"/>
              </a:rPr>
              <a:t>, even at extreme temperatures, according to National Geographic Education.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EARTHQUAKES TO EARTH'S CENTER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Seismic waves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travel through the whole planet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Shadow zones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mark a change in material</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Inge Lehmann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finds the solid inner core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4,400 AND 6,000 DEGREES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 toward the low end</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National Geographic Education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 toward the high end</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National Geographic Education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MANTLE: SOLID OR LIQUID?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Earth's mantle is mostly...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Liquid, like a sea of magma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Solid rock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Molten metal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the map, quiz and flashcards on the site </a:t>
            </a:r>
            <a:pPr indent="0" marL="0">
              <a:buNone/>
            </a:pPr>
            <a:r>
              <a:rPr lang="en-US" sz="1700" b="1" dirty="0">
                <a:solidFill>
                  <a:schemeClr val="bg1"/>
                </a:solidFill>
                <a:latin typeface="+mn-lt" pitchFamily="34" charset="0"/>
                <a:ea typeface="+mn-lt" pitchFamily="34" charset="-122"/>
                <a:cs typeface="+mn-lt" pitchFamily="34" charset="-120"/>
              </a:rPr>
              <a:t>recaplica.com/en/science/layers-of-the-earth/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Geographic Education · USGS · INGV · Geosciences LibreTexts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Layers of the Earth: Crust, Mantle and Core — Recap</dc:title>
  <dc:subject>PptxGenJS Presentation</dc:subject>
  <dc:creator>Recaplica</dc:creator>
  <cp:lastModifiedBy>Recaplica</cp:lastModifiedBy>
  <cp:revision>1</cp:revision>
  <dcterms:created xsi:type="dcterms:W3CDTF">2026-10-11T04:25:52Z</dcterms:created>
  <dcterms:modified xsi:type="dcterms:W3CDTF">2026-10-11T04:25:52Z</dcterms:modified>
</cp:coreProperties>
</file>