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about mass in chemical reactions, and Dalton's picture of the atom, which makes sense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Purdue University says Lavoisier found, between 1772 and 1794, that the total mass of the products equals that of the starting materials used up. Purdue's explanation is that atoms are neither created nor destroyed.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talk follows the three laws in the order they appear in the Recap, then the model that explains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Eames gives water as about 11% hydrogen and 89% oxygen by mass. Purdue University reports that in the Traité élémentaire de chimie of 1789 Lavoisier gave about 85% oxygen and 15% hydrogen by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Eames tells how Berthollet, a respected scientist, put the constant ratios down to the conditions of the experiment. Proust held that the proportions were always the same and in the end won him over. Eames credits Proust's win to his choice of pure compounds and his knowing how precise his measurements were. Minerals and alloys can have variable proportions.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Eames reports that nitrogen combines with oxygen in mass ratios of 7 to 4, 7 to 8 and 7 to 16, so the oxygen doubles at each step. This is the law of multiple proportions: elements combine in small whole-number ratios. Carbon does the same, with 3 g combining with 4 g or with 8 g of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Dalton calculated atomic weights from the percentage composition of compounds. His rule gave the first compound one atom of each element and the next one atom of A and two of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Isotopes are atoms with the same number of protons and a different number of neutrons. Aston found that neon atoms have mass 20 or 22, not 20.2, the value accepted at the time. An element is defined by its number of protons, the atomic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that atoms of one element are identical to each other: isotopes have the same number of protons but different masses. Follow-up question, why is an element defined by its protons and not by its 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sources are listed at the end of the Recap on the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Conservation of mass and Dalton's atom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Lavoisier and Proust to the atomic model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LAVOISIER, 1772 TO 1794</a:t>
            </a:r>
            <a:endParaRPr lang="en-US" sz="1300" dirty="0"/>
          </a:p>
        </p:txBody>
      </p:sp>
      <p:sp>
        <p:nvSpPr>
          <p:cNvPr id="3" name="Shape 1"/>
          <p:cNvSpPr/>
          <p:nvPr/>
        </p:nvSpPr>
        <p:spPr>
          <a:xfrm>
            <a:off x="4354627" y="2106016"/>
            <a:ext cx="29454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total mass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stay the same in a reaction?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MASSES TO THE ATOM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Mass is conserved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Proportions that never change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Small whole numbers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Dalton's atom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WATER BY MASS, IN EAMES AND IN LAVOISIER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hydrogen in water, by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Figure reported by Eames, year not given.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in water, by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sample, according to Eames.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per Lavoisier, in 1789</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Traité élémentaire de chimie.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BERTHOLLET AND PROUST ON THE RATIOS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Berthollet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RATIOS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tied to conditions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ABSENT THOSE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vary continuously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Proust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RATIOS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MATERIALS STUDIED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pure compounds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Proust persuaded Berthollet that the law of definite proportions holds.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COMPOUND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Nitrogen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g oxygen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7 g of nitrogen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TWICE AS MUCH</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Nitrogen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g oxygen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7 g of nitrogen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FOUR TIMES AS MUCH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Nitrogen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g oxygen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 7 g of nitrogen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DALTON'S FORMULA FOR WATER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Dalton wrote HO for water.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Using an arbitrary system to work out the structure of compounds, Dalton gave water the formula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Science History Institute reports this.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AND THE CORRECTIONS EAMES REPORTS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Dalton's postulate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indivisible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ELEMENT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identical atoms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Correction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electrons, protons, neutrons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ELEMENT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isotopes, different masses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According to Eames, atoms split and masses vary.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Dalton's postulates do isotopes contradict?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Matter is made of atoms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Atoms are neither created nor destroyed in chemical changes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Atoms of the same element are identical to one another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 IT ALL</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recaplica.com/en/science/law-of-conservation-of-mass-dalton-atomic-theory/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Eames, Chemistry LibreTexts · Purdue University · Science History Institute · AIP Niels Bohr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of Conservation of Mass, Definite Proportions and Dalton's Atomic Theory — Recap</dc:title>
  <dc:subject>PptxGenJS Presentation</dc:subject>
  <dc:creator>Recaplica</dc:creator>
  <cp:lastModifiedBy>Recaplica</cp:lastModifiedBy>
  <cp:revision>1</cp:revision>
  <dcterms:created xsi:type="dcterms:W3CDTF">2026-10-21T03:26:20Z</dcterms:created>
  <dcterms:modified xsi:type="dcterms:W3CDTF">2026-10-21T03:26:20Z</dcterms:modified>
</cp:coreProperties>
</file>