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Kurt Zadek Lewin, a German-born psychologist who later became an American citizen, is among the founders of the scientific study of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Lewin it is not similarity between people, but interdependence of fate, the fact that they share the same circumstances.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already had ties to the United States before emigrating for good, a congress at Yale in 1929 and a post at Stanford in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1933 and 1935 Lewin worked at Cornell University, before settling more permanently at the University of Iowa.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= f(P, E) is the notation most social psychology textbooks use to summarize Lewin's field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includes the physical and social surroundings relevant to the person, but also imagined states that do not yet exist in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experiment involved four groups of ten-year-old boys, each led by an adult with a different style, across a series of craft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one of Lewin's most cited insights, later picked up by all the research on group dynamics that followed.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Lewin described action research as a spiral of cycles of planning, action and fact-finding; he coined the term in a 1946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laissez-faire, the leader left the group free without stepping in. Second question for the class, in what year did Lewin coin the term action research? In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who Kurt Lewin was, field theory, and how he helped found the scientific study of group dynamics.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Lewin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 theory and the roots of group dynamics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6302" y="2843632"/>
            <a:ext cx="21675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turns a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people into a group?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Kurt Lewin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Field theory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leadership experiments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research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Kurt Lewin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Berlin to the United States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BETWEEN EUROPE AND AMERICA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Kurt Zadek Lewin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Mogilno, into a Jewish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Nazi Germany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a US citizen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research center at MIT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AMERICAN PATH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a US citizen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Germany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of Iowa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Field theory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 explained by two forces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 BEHIND BEHAVIOR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depends on two forces together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who they are, what they bring with them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environment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situation they are 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LIFE SPACE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55950" y="2843632"/>
            <a:ext cx="27017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falls inside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person's life space?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leadership experiments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Authoritarian, democratic, laissez-faire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STYLES OBSERVED IN THE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Authoritarian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every choice for the group alone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sets the activities and each boy's task without discussion.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Discusses decisions with the group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encourages the boys to take part in the choices.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Laissez-faire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the group free to choose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leader steps in only if asked, without guiding the group.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HOLDS A GROUP TOGETHER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Similarity is not what turns a set of people into a group.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Lewin,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interdependence of fate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binds group members more than any resemblance between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research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Research and action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ACTION RESEARCH CYCLE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planning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 what to do and what to observe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put the plan into practice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fact-finding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check the results and start again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 three styles left the group of boys with no guidance at all?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Authoritarian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Democratic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Laissez-faire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recaplica.com/en/science/kurt-lewin-group-dynamics/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Gale Encyclopedia of Psychology · History of Social Psychology (EASP) · Transatlantic Perspectives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Kurt Lewin: Field Theory and the Roots of Group Dynamics — Recap</dc:title>
  <dc:subject>PptxGenJS Presentation</dc:subject>
  <dc:creator>Recaplica</dc:creator>
  <cp:lastModifiedBy>Recaplica</cp:lastModifiedBy>
  <cp:revision>1</cp:revision>
  <dcterms:created xsi:type="dcterms:W3CDTF">2026-09-30T11:47:08Z</dcterms:created>
  <dcterms:modified xsi:type="dcterms:W3CDTF">2026-09-30T11:47:08Z</dcterms:modified>
</cp:coreProperties>
</file>