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is the energy a body has because it is moving. Potential energy instead depends on the position of the parts of a system. Add the two and you get mechanical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it holds potential energy. The teaching glossary of the University of Oregon describes potential energy as stored energy that depends on how the parts of a system are arranged, so a motionless body up high holds more of it than once it has reached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is calculated with KE = ½ m v², where m is the mass and v the speed. Because the speed is squared, doubling it takes the energy to four times the starting value. Even a small weight stores a measurable amount of potential energy, as the weights of a cuckoo clock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belongs to the body that is moving. Potential energy belongs to the system, for instance the object together with the Earth, and depends on the distance between the two bodies that gravity pulls towards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body comes down and friction is negligible, OpenStax writes, the drop in its potential energy matches the rise in its kinetic energy exactly. That is what happens on a roller coaster, where the energy gathered at the top shows up as speed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potential energy of a system follows from the starting arrangement and the finishing one, never from the path travelled to go from one to the other. It is a property of conservative forces such as 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one of the reasons high-speed crashes do so much more damage, because the energy that has to be absorbed climbs far faster than the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University of Oregon describes the chain at a dam: water held high up has potential energy, as it comes down through the turbines that energy becomes kinetic, and the turbines turn it into electrical energy, with part of the amount escaping as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potential energy lost reappears as kinetic energy, because with conservative forces alone the total holds steady. A second question for the class: where does a stone hold more potential energy, on the cliff edge or halfway through the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carries the five-question quiz, the flashcards and the concept map, along with the formulas for the two energies and the roller coaster and dam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Kinetic and potential energy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holding energy: movement and position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ANSWER BEFORE MOVING ON</a:t>
            </a:r>
            <a:endParaRPr lang="en-US" sz="1300" dirty="0"/>
          </a:p>
        </p:txBody>
      </p:sp>
      <p:sp>
        <p:nvSpPr>
          <p:cNvPr id="3" name="Shape 1"/>
          <p:cNvSpPr/>
          <p:nvPr/>
        </p:nvSpPr>
        <p:spPr>
          <a:xfrm>
            <a:off x="4119931" y="2106016"/>
            <a:ext cx="29504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stone sitting still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cliff edge hold any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STONE ON THE CLIFF TO THE DAM TURBINE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energy of movement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Energy that depends on position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sets the two apart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dam to the power grid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energy of movement</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Work gives it, and the speed counts twice over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NUMBER FOR EACH OF THE TWO ENERGIES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kinetic energy at twice the speed</a:t>
            </a:r>
            <a:pPr indent="0" marL="0">
              <a:lnSpc>
                <a:spcPct val="120000"/>
              </a:lnSpc>
              <a:buNone/>
            </a:pPr>
            <a:r>
              <a:rPr lang="en-US" sz="1500" dirty="0">
                <a:solidFill>
                  <a:schemeClr val="tx2"/>
                </a:solidFill>
                <a:latin typeface="+mn-lt" pitchFamily="34" charset="0"/>
                <a:ea typeface="+mn-lt" pitchFamily="34" charset="-122"/>
                <a:cs typeface="+mn-lt" pitchFamily="34" charset="-120"/>
              </a:rPr>
              <a:t>: A car going twice as fast carries four times as much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 nearly, in a cuckoo clock</a:t>
            </a:r>
            <a:pPr indent="0" marL="0">
              <a:lnSpc>
                <a:spcPct val="120000"/>
              </a:lnSpc>
              <a:buNone/>
            </a:pPr>
            <a:r>
              <a:rPr lang="en-US" sz="1500" dirty="0">
                <a:solidFill>
                  <a:schemeClr val="tx2"/>
                </a:solidFill>
                <a:latin typeface="+mn-lt" pitchFamily="34" charset="0"/>
                <a:ea typeface="+mn-lt" pitchFamily="34" charset="-122"/>
                <a:cs typeface="+mn-lt" pitchFamily="34" charset="-120"/>
              </a:rPr>
              <a:t>: Half a kilo of weight raised by one metre, from OpenStax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Energy that depends on position</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property of the whole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ENERGIES ARE MEASURED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Kinetic energy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DEPENDS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movement of the body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Half m times v squared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Potential energy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DEPENDS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position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 times g times 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first formula needs a speed, the second a height.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DESCENT WHERE FRICTION IS NEGLIGIBLE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Conservative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total holds steady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the top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potential</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Halfway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Potential becoming movement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ground level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kinetic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What sets the two apart</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route never enters the calculation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DAMS OF DIFFERENT SHAPES, THE SAME HEIGHT</a:t>
            </a:r>
            <a:endParaRPr lang="en-US" sz="1300" dirty="0"/>
          </a:p>
        </p:txBody>
      </p:sp>
      <p:sp>
        <p:nvSpPr>
          <p:cNvPr id="3" name="Text 1"/>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journey the water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took to get up there matter?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Doubling the speed does not double the kinetic energy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KE = ½ m v² the speed enters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as v²</a:t>
            </a:r>
            <a:pPr indent="0" marL="0">
              <a:lnSpc>
                <a:spcPct val="125000"/>
              </a:lnSpc>
              <a:buNone/>
            </a:pPr>
            <a:r>
              <a:rPr lang="en-US" sz="1750" dirty="0">
                <a:solidFill>
                  <a:srgbClr val="D8D6CF"/>
                </a:solidFill>
                <a:latin typeface="+mn-lt" pitchFamily="34" charset="0"/>
                <a:ea typeface="+mn-lt" pitchFamily="34" charset="-122"/>
                <a:cs typeface="+mn-lt" pitchFamily="34" charset="-120"/>
              </a:rPr>
              <a:t>, which multiplies the energy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by four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From the dam to the power grid</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Height becomes movement, movement becomes electricity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WATER HELD HIGH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Potential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upstream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Height stores the energy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DOWN TO THE TURBINES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Kinetic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on the way down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Falling water is water in motion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TURBINES SPINNING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Electrical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output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Part of it escapes as heat</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a descent where friction is negligible, what happens to the two energies?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Both of them grow during the fall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potential energy lost reappears as kinetic energy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cancel each other out and the body stops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recaplica.com/en/science/kinetic-energy-vs-potential-energy/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University of Oregon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Kinetic and Potential Energy: What's the Difference — Recap</dc:title>
  <dc:subject>PptxGenJS Presentation</dc:subject>
  <dc:creator>Recaplica</dc:creator>
  <cp:lastModifiedBy>Recaplica</cp:lastModifiedBy>
  <cp:revision>1</cp:revision>
  <dcterms:created xsi:type="dcterms:W3CDTF">2026-10-17T06:43:09Z</dcterms:created>
  <dcterms:modified xsi:type="dcterms:W3CDTF">2026-10-17T06:43:09Z</dcterms:modified>
</cp:coreProperties>
</file>