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Kinematics is the branch of physics that describes motion through position, time, velocity, and acceleration, without dealing with its causes.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NASA's Glenn Research Center, an object is in free fall when its motion is caused only by gravity. With no air resistance, weight, size, and shape don't affect the motion: every object accelerates the same way, because gravitational acceleration is the same for each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OpenStax, kinematics describes motion through position, time, velocity, and acceleration, without dealing with its causes. For the Treccani Encyclopedia, it's dynamics, mechanics proper, that deals with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defines position as the point where an object is at one precise instant, and displacement as the change in that position. Distance traveled adds up every bit of the path followed, a different concept from displacement.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 position-time graph, says OpenStax, the instantaneous velocity at a given instant matches the slope of the curve at that point. On a velocity-time graph, it's the instantaneous acceleration that matches the slope.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object in free fall accelerates only because of gravity: NASA's Glenn Research Center explains that weight, size, and shape don't affect the motion, when there is no air 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gives 9.8 meters per second squared at sea level as the free-fall gravitational acceleration; OpenStax notes that the real value ranges between 9.78 and 9.83 m/s² by location, and school calculations use the rounded average.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one: they land together, because under those conditions gravitational acceleration is the same for every object. A second question for the class: what would change if the experiment were run in normal air, instead of a vacuum?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quiz, flashcards, and concept map in the Recap help fix position, velocity, acceleration, and the types of motion covered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Kinematics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motion gets described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ROCK AND A FEATHER, TOGETHER</a:t>
            </a:r>
            <a:endParaRPr lang="en-US" sz="1300" dirty="0"/>
          </a:p>
        </p:txBody>
      </p:sp>
      <p:sp>
        <p:nvSpPr>
          <p:cNvPr id="3" name="Shape 1"/>
          <p:cNvSpPr/>
          <p:nvPr/>
        </p:nvSpPr>
        <p:spPr>
          <a:xfrm>
            <a:off x="3505810" y="1737208"/>
            <a:ext cx="285770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Which one lands first, a rock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 a feather dropped at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same time?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POSITION, VELOCITY, ACCELERATION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kinematics studies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Position and frame of reference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Velocity and graphs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Acceleration and free fall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PART THAT WATCHES MOTION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Kinematics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TRACKS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how a body moves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QUANTITIES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position, velocity, acceleration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Dynamics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STUDIES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why a body moves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QUANTITIES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force, mass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One describes the motion, the other studies its causes.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QUANTITIES THAT FIX A POSITION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Position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point at one instant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measured against a frame of reference, a set of axes chosen to measure positions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Displacement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change in position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looks only at where you start and where you end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Distance traveled</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length of the path</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can be far greater than the displacement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STEEPER MEANS FASTER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Position-time graph</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SLOPE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is instantaneous velocity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steeper means faster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Velocity-time graph</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SLOPE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is instantaneous acceleration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steeper means more acceleration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principle, different quantity.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Weight doesn't decide who falls first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With no air resistance, weight, size, and shape don't matter: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gravitational acceleration is the same for everyone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according to NASA's Glenn Research Center.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 EARTH, 9.8 M/S²</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m/s², the average value used in school calculations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standard approximation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9.78–9.83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m/s², the real range from place to place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measurement varies across Earth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free fall, with no air resistance, a heavy rock and a light feather dropped together...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Land together, with the same acceleration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rock lands first because it's heavier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feather lands first because it's lighter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kinematics again </a:t>
            </a:r>
            <a:pPr indent="0" marL="0">
              <a:buNone/>
            </a:pPr>
            <a:r>
              <a:rPr lang="en-US" sz="1700" b="1" dirty="0">
                <a:solidFill>
                  <a:schemeClr val="bg1"/>
                </a:solidFill>
                <a:latin typeface="+mn-lt" pitchFamily="34" charset="0"/>
                <a:ea typeface="+mn-lt" pitchFamily="34" charset="-122"/>
                <a:cs typeface="+mn-lt" pitchFamily="34" charset="-120"/>
              </a:rPr>
              <a:t>recaplica.com/en/science/kinematics/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 Treccani Encyclopedia · NASA Glenn Research Center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Kinematics: What It Is and the Equations of Motion — Recap</dc:title>
  <dc:subject>PptxGenJS Presentation</dc:subject>
  <dc:creator>Recaplica</dc:creator>
  <cp:lastModifiedBy>Recaplica</cp:lastModifiedBy>
  <cp:revision>1</cp:revision>
  <dcterms:created xsi:type="dcterms:W3CDTF">2026-10-17T04:25:13Z</dcterms:created>
  <dcterms:modified xsi:type="dcterms:W3CDTF">2026-10-17T04:25:13Z</dcterms:modified>
</cp:coreProperties>
</file>