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rules discovered by Johannes Kepler to describe planetary motion, worked out from Tycho Brahe's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no. Before Kepler, that's exactly what people thought, in Copernicus's model: his three laws changed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ellipse has an eccentricity between zero (a circle) and one (an almost flat line): the sun sits at one of the two foci of the ellipse.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values come out almost identical: the small gap is only the limited precision of the data, not an exception to the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change of model starts from the data: without Brahe's observations, Kepler would have had no reason to drop the circle.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generations of science: Brahe's observations, Kepler's laws, Newton's gravity.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NASA's own source uses this exact word, instrumental: the laws paved the way for Newton, but it was Newton who explained why they work.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law of areas requires the area swept per unit of time to stay constant, so close to the sun the planet must cover a longer arc. Second question for the class: in what year did Kepler publish the third law? In 1619, ten years after the first two.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table with all the planets, the quiz and the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Kepler's Laws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the planets really move around the sun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92802" y="2106016"/>
            <a:ext cx="19010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planets trace circles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around the sun?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first law, the ellipse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second law, equal areas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third law, period and distance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Brahe to Newton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ORBIT'S ECCENTRICITY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eccentricity of a circle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An ellipse becomes a circle when its eccentricity is zero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eccentricity, nearly a line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closer the eccentricity gets to one, the flatter the ellipse becomes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CHECK ON MARS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3.5344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T², period squared, in years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Mars's orbital period, 1.88 years, squared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3.5396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a³, distance cubed, in astronomical units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Mars's average distance from the sun, 1.524 AU, cubed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AND AFTER KEPLER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Copernicus's model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 SHAPE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Perfect circles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PLANET'S SPEED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Constant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Kepler's laws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ORBIT SHAPE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Ellipse, sun at one focus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PLANET'S SPEED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Variable along the orbit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Brahe's data on Mars's orbit didn't add up with Copernicus's circles.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NAMES IN THIS STORY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Tycho Brahe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Pre-telescope observations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Gathers the most precise data of his time and assigns Kepler the orbit of Mars.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Johannes Kepler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three laws of planetary motion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Derives the ellipse, equal areas, and the period-distance relationship from Brahe's data.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Isaac Newton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Universal gravitation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Kepler's laws are instrumental to his work on gravity, decades later.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PRECISE LINK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Kepler didn't know about gravity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three laws (1609 and 1619) remain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instrumental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for Newton: they paved the way to universal gravitation, not proof of it.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planet speed up as it gets closer to the sun?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the sun pulls on it with more energy at that point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has to sweep out equal areas in equal times, the second law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its mass increases near the sun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recaplica.com/en/science/kepler-s-laws/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Science · NASA Goddard Space Flight Center · EduINAF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Kepler's Laws of Planetary Motion, Explained — Recap</dc:title>
  <dc:subject>PptxGenJS Presentation</dc:subject>
  <dc:creator>Recaplica</dc:creator>
  <cp:lastModifiedBy>Recaplica</cp:lastModifiedBy>
  <cp:revision>1</cp:revision>
  <dcterms:created xsi:type="dcterms:W3CDTF">2026-09-27T19:01:43Z</dcterms:created>
  <dcterms:modified xsi:type="dcterms:W3CDTF">2026-09-27T19:01:43Z</dcterms:modified>
</cp:coreProperties>
</file>