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Irrational numbers are real numbers that cannot be written as a fraction: their decimal digits go on forever without ever repeating.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A proof by contradiction shows it: it denies that claim and arrives at an impossible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splits the real numbers into two separate sets: rational numbers, expressible as a fraction, and irrational numbers, which are not; irrational numbers further split into algebraic numbers, such as square roots, and transcendental numbers, such as pi and Euler's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the square root of 2 measures how long a square's diagonal is compared to its side: it was the first irrational number discovered in ancient Greece, and the discovery caused a crisis in the mathematics of the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and b shared a common factor, the Euclidean algorithm would remove it. Under the claim that the square root of 2 is rational, a/b is irreducible, so at least one of a and b is odd: the calculation instead shows both are even, which is impossible for an already reduced fraction.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contradiction is the heart of the proof: the starting claim, that the square root of 2 is rational, has to be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Little is known with certainty about when and under what circumstances irrational numbers were discovered.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a repeating decimal is always rational. Second question for the class: why is pi irrational instead, even though it doesn't come from any square root?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available online with Key Points, a quiz, flashcards, and the full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that the square root of 2 isn't a fraction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676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square root of 2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DISCOVERY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and irrational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diagonal of a square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proof by contradiction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discovered it, with caution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NUMBERS SPLIT IN TWO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finite or repeating decimal, always a fraction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e…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infinite decimal, never repeating, no fraction at all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GEOMETRY TO 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square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1, diagonal of length square root of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ratio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Looking for a shared unit between side and diagonal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shared unit exists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and diagonal are not commensurable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CALCULATION LEADS TO A CONTRADICTION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a/b, already fully reduced, set equal to the square root of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calculation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 equals 2b², so a must be even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contradiction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 also turns out even, though a/b was supposed to be reduced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PROOF SHOWS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fraction equals the square root of 2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and b would both need to be even and already reduced to lowest terms: the two conditions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cannot hold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so the square root of 2 is irrational.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 TIED TO THE STORY, WITH DIFFERENT CAVEATS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best-known name in the story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considers it unlikely that he made the discovery in person.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Pythagorean school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solid attribution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 credit the discovery to this group as a whole, the only attribution they consider solid.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Hippasus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 a different irrationality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historian Von Fritz links him instead to the golden ratio of the regular pentagon.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0.333... (repeating) irrational?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because it has infinitely many decimal digits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it repeats: it's the fraction 1/3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way to know without calculating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recaplica.com/en/science/irrational-numbers/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Irrational Numbers: What They Are and Why the Square Root of 2 Isn't a Fraction — Recap</dc:title>
  <dc:subject>PptxGenJS Presentation</dc:subject>
  <dc:creator>Recaplica</dc:creator>
  <cp:lastModifiedBy>Recaplica</cp:lastModifiedBy>
  <cp:revision>1</cp:revision>
  <dcterms:created xsi:type="dcterms:W3CDTF">2026-10-11T04:25:52Z</dcterms:created>
  <dcterms:modified xsi:type="dcterms:W3CDTF">2026-10-11T04:25:52Z</dcterms:modified>
</cp:coreProperties>
</file>