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core idea: why the laws of mechanics look the same whether you're at rest or cruising at constant velocity.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— that's exactly Galileo's point. Inside a frame moving at constant velocity, no mechanical experiment gives it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 for the deck: definition, thought experiment, comparison with non-inertial frames, historical link to 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Newtonian mechanics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an inertial frame, a real force explains the motion on its own; in a non-inertial one you also need an apparent force, like the one felt in a car during braking or a curve.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thought experiment behind the Galilean principle of relativity.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argument Galileo raised against the idea that the Earth couldn't be moving: a stone dropped from a tower lands at its base, not behind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changes when motion is observed from an accelerating frame.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Physics LibreTexts/OpenStax, apparent forces only show up when motion is observed from a non-inertial frame, accelerating or rotating.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line running across three centuries of physics, from the first observation to its extension to every law of 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electrodynamics strained Galileo's principle, and how it was resolved.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Galilean transformation links the coordinates of two inertial frames in uniform relative motion, leaving acceleration, force and mass unchanged.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the ether's rest frame looked privileged compared to every other frame. Follow-up for the class: how did Einstein resolve the conflict? By showing that two frames in relative motion can only agree on the speed of light if they disagree on simultaneity.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Galileo's principle remains the starting point: Einstein built relativity from it, by rethinking simultaneity.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Inertial Reference Frames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Galileo's principle of relativity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THINK ABOUT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41522" y="3593440"/>
            <a:ext cx="43212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Sealed in a windowless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cabin, can you tell whether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ship is standing still 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moving at constant speed?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Newtonian definition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Galileo's ship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Apparent forces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Galileo to Einstein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Newtonian definition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holds in an inertial frame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INERTIAL VS NON-INERTIAL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BODY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in a straight line at constant speed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real ones, from actual interactions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Non-inertial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accelerating or rotating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apparent ones show up too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extra force is needed to explain the same motion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Galileo's ship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stone, a mast, no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STONE FROM THE MAST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stone falls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top of the mainmast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motions combine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vertical fall and the ship's horizontal motion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lands at the foot of the mast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if the ship were standing still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Apparent forces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frame isn't inertial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real force pushes you against the seat when a car accelerates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body tends to stay put by inertia while the seat pushes you forward; on a curve the same thing happens, the other way around.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BUILT THE PRINCIPLE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noticed unfelt motion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Noted that motion can go completely unfelt, as on a ship gliding smoothly over water.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Turned the observation into a principle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stone-and-mast experiment, he showed that a mechanical test can't tell rest from uniform motion.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Einstein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Extended it to all of physics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took Galileo's thought experiment further and folded in Maxwell's equations on electricity and magnetism.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Galileo to Einstein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crisis, and a fix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ALONG THE MOTION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x′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− vt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with relative velocity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TRANSVERSE POSITIONS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y′, z′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unchanged</a:t>
            </a:r>
            <a:endParaRPr lang="en-US" sz="3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Identical in both frames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t′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= 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Flows the same in both frames, for Galileo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electrodynamics put Galileo's principle into crisis in the nineteenth century?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Earth stopped moving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light, as a wave in the ether, seemed to need a privileged frame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Newton had gotten his laws wrong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Key Points, Quiz and Flashcards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recaplica.com/en/science/inertial-reference-frame/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Physics LibreTexts/OpenStax · Michael Fowler, UVA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an Inertial Reference Frame? Galileo's Principle of Relativity — Recap</dc:title>
  <dc:subject>PptxGenJS Presentation</dc:subject>
  <dc:creator>Recaplica</dc:creator>
  <cp:lastModifiedBy>Recaplica</cp:lastModifiedBy>
  <cp:revision>1</cp:revision>
  <dcterms:created xsi:type="dcterms:W3CDTF">2026-10-18T01:27:02Z</dcterms:created>
  <dcterms:modified xsi:type="dcterms:W3CDTF">2026-10-18T01:27:02Z</dcterms:modified>
</cp:coreProperties>
</file>